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77" r:id="rId6"/>
    <p:sldId id="278" r:id="rId7"/>
    <p:sldId id="259" r:id="rId8"/>
    <p:sldId id="260" r:id="rId9"/>
    <p:sldId id="262" r:id="rId10"/>
    <p:sldId id="263" r:id="rId11"/>
    <p:sldId id="264" r:id="rId12"/>
    <p:sldId id="265" r:id="rId13"/>
    <p:sldId id="267" r:id="rId14"/>
    <p:sldId id="273" r:id="rId15"/>
    <p:sldId id="266" r:id="rId16"/>
    <p:sldId id="268" r:id="rId17"/>
    <p:sldId id="274" r:id="rId18"/>
    <p:sldId id="269" r:id="rId19"/>
    <p:sldId id="271" r:id="rId20"/>
    <p:sldId id="275" r:id="rId21"/>
    <p:sldId id="270" r:id="rId22"/>
    <p:sldId id="272" r:id="rId23"/>
    <p:sldId id="276"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FEDE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2726-5D37-4CC8-868D-A4C79B3FE422}"/>
              </a:ext>
            </a:extLst>
          </p:cNvPr>
          <p:cNvSpPr txBox="1">
            <a:spLocks noGrp="1"/>
          </p:cNvSpPr>
          <p:nvPr>
            <p:ph type="ctrTitle"/>
          </p:nvPr>
        </p:nvSpPr>
        <p:spPr>
          <a:xfrm>
            <a:off x="1915128" y="1788456"/>
            <a:ext cx="8361227" cy="2098227"/>
          </a:xfrm>
        </p:spPr>
        <p:txBody>
          <a:bodyPr anchor="b" anchorCtr="1">
            <a:noAutofit/>
          </a:bodyPr>
          <a:lstStyle>
            <a:lvl1pPr algn="ctr">
              <a:defRPr sz="7200" cap="all"/>
            </a:lvl1pPr>
          </a:lstStyle>
          <a:p>
            <a:pPr lvl="0"/>
            <a:r>
              <a:rPr lang="en-US"/>
              <a:t>Click to edit Master title style</a:t>
            </a:r>
          </a:p>
        </p:txBody>
      </p:sp>
      <p:sp>
        <p:nvSpPr>
          <p:cNvPr id="3" name="Subtitle 2">
            <a:extLst>
              <a:ext uri="{FF2B5EF4-FFF2-40B4-BE49-F238E27FC236}">
                <a16:creationId xmlns:a16="http://schemas.microsoft.com/office/drawing/2014/main" id="{92931445-4C79-4E1D-B645-A128D1B4C299}"/>
              </a:ext>
            </a:extLst>
          </p:cNvPr>
          <p:cNvSpPr txBox="1">
            <a:spLocks noGrp="1"/>
          </p:cNvSpPr>
          <p:nvPr>
            <p:ph type="subTitle" idx="1"/>
          </p:nvPr>
        </p:nvSpPr>
        <p:spPr>
          <a:xfrm>
            <a:off x="2679905" y="3956279"/>
            <a:ext cx="6831674" cy="1086234"/>
          </a:xfrm>
        </p:spPr>
        <p:txBody>
          <a:bodyPr anchorCtr="1"/>
          <a:lstStyle>
            <a:lvl1pPr marL="0" indent="0" algn="ctr">
              <a:lnSpc>
                <a:spcPct val="112000"/>
              </a:lnSpc>
              <a:spcBef>
                <a:spcPts val="0"/>
              </a:spcBef>
              <a:spcAft>
                <a:spcPts val="0"/>
              </a:spcAft>
              <a:buNone/>
              <a:defRPr sz="2300"/>
            </a:lvl1pPr>
          </a:lstStyle>
          <a:p>
            <a:pPr lvl="0"/>
            <a:r>
              <a:rPr lang="en-US"/>
              <a:t>Click to edit Master subtitle style</a:t>
            </a:r>
          </a:p>
        </p:txBody>
      </p:sp>
      <p:sp>
        <p:nvSpPr>
          <p:cNvPr id="4" name="Date Placeholder 3">
            <a:extLst>
              <a:ext uri="{FF2B5EF4-FFF2-40B4-BE49-F238E27FC236}">
                <a16:creationId xmlns:a16="http://schemas.microsoft.com/office/drawing/2014/main" id="{8BC6D10E-E9A5-47EF-8460-1C5B22F176CE}"/>
              </a:ext>
            </a:extLst>
          </p:cNvPr>
          <p:cNvSpPr txBox="1">
            <a:spLocks noGrp="1"/>
          </p:cNvSpPr>
          <p:nvPr>
            <p:ph type="dt" sz="half" idx="7"/>
          </p:nvPr>
        </p:nvSpPr>
        <p:spPr>
          <a:xfrm>
            <a:off x="752862" y="6453387"/>
            <a:ext cx="1607944" cy="404612"/>
          </a:xfrm>
        </p:spPr>
        <p:txBody>
          <a:bodyPr/>
          <a:lstStyle>
            <a:lvl1pPr>
              <a:defRPr/>
            </a:lvl1pPr>
          </a:lstStyle>
          <a:p>
            <a:pPr lvl="0"/>
            <a:fld id="{3B6FE463-F15A-4700-8844-99692991A435}" type="datetime1">
              <a:rPr lang="en-GB"/>
              <a:pPr lvl="0"/>
              <a:t>26/03/2019</a:t>
            </a:fld>
            <a:endParaRPr lang="en-GB"/>
          </a:p>
        </p:txBody>
      </p:sp>
      <p:sp>
        <p:nvSpPr>
          <p:cNvPr id="5" name="Footer Placeholder 4">
            <a:extLst>
              <a:ext uri="{FF2B5EF4-FFF2-40B4-BE49-F238E27FC236}">
                <a16:creationId xmlns:a16="http://schemas.microsoft.com/office/drawing/2014/main" id="{2B8CF6EE-4439-4827-8CC3-43CF2A6336D1}"/>
              </a:ext>
            </a:extLst>
          </p:cNvPr>
          <p:cNvSpPr txBox="1">
            <a:spLocks noGrp="1"/>
          </p:cNvSpPr>
          <p:nvPr>
            <p:ph type="ftr" sz="quarter" idx="9"/>
          </p:nvPr>
        </p:nvSpPr>
        <p:spPr>
          <a:xfrm>
            <a:off x="2584057" y="6453387"/>
            <a:ext cx="7023378" cy="404612"/>
          </a:xfrm>
        </p:spPr>
        <p:txBody>
          <a:bodyPr anchorCtr="1"/>
          <a:lstStyle>
            <a:lvl1pPr algn="ctr">
              <a:defRPr/>
            </a:lvl1pPr>
          </a:lstStyle>
          <a:p>
            <a:pPr lvl="0"/>
            <a:endParaRPr lang="en-GB"/>
          </a:p>
        </p:txBody>
      </p:sp>
      <p:sp>
        <p:nvSpPr>
          <p:cNvPr id="6" name="Slide Number Placeholder 5">
            <a:extLst>
              <a:ext uri="{FF2B5EF4-FFF2-40B4-BE49-F238E27FC236}">
                <a16:creationId xmlns:a16="http://schemas.microsoft.com/office/drawing/2014/main" id="{AE18569B-15BA-4D93-ACAF-778B621080E8}"/>
              </a:ext>
            </a:extLst>
          </p:cNvPr>
          <p:cNvSpPr txBox="1">
            <a:spLocks noGrp="1"/>
          </p:cNvSpPr>
          <p:nvPr>
            <p:ph type="sldNum" sz="quarter" idx="8"/>
          </p:nvPr>
        </p:nvSpPr>
        <p:spPr>
          <a:xfrm>
            <a:off x="9830686" y="6453387"/>
            <a:ext cx="1596295" cy="404612"/>
          </a:xfrm>
        </p:spPr>
        <p:txBody>
          <a:bodyPr/>
          <a:lstStyle>
            <a:lvl1pPr>
              <a:defRPr/>
            </a:lvl1pPr>
          </a:lstStyle>
          <a:p>
            <a:pPr lvl="0"/>
            <a:fld id="{038BF363-17E8-4358-8F15-237DB0AE58AA}" type="slidenum">
              <a:t>‹#›</a:t>
            </a:fld>
            <a:endParaRPr lang="en-GB"/>
          </a:p>
        </p:txBody>
      </p:sp>
      <p:grpSp>
        <p:nvGrpSpPr>
          <p:cNvPr id="7" name="Group 6">
            <a:extLst>
              <a:ext uri="{FF2B5EF4-FFF2-40B4-BE49-F238E27FC236}">
                <a16:creationId xmlns:a16="http://schemas.microsoft.com/office/drawing/2014/main" id="{7FAC200C-5919-40BE-A78E-F54F7C24BC2C}"/>
              </a:ext>
            </a:extLst>
          </p:cNvPr>
          <p:cNvGrpSpPr/>
          <p:nvPr/>
        </p:nvGrpSpPr>
        <p:grpSpPr>
          <a:xfrm>
            <a:off x="752862" y="744467"/>
            <a:ext cx="10674111" cy="5349669"/>
            <a:chOff x="752862" y="744467"/>
            <a:chExt cx="10674111" cy="5349669"/>
          </a:xfrm>
        </p:grpSpPr>
        <p:sp>
          <p:nvSpPr>
            <p:cNvPr id="8" name="Freeform 6">
              <a:extLst>
                <a:ext uri="{FF2B5EF4-FFF2-40B4-BE49-F238E27FC236}">
                  <a16:creationId xmlns:a16="http://schemas.microsoft.com/office/drawing/2014/main" id="{56B1459E-AA3B-4FE2-9848-E4C01468B036}"/>
                </a:ext>
              </a:extLst>
            </p:cNvPr>
            <p:cNvSpPr/>
            <p:nvPr/>
          </p:nvSpPr>
          <p:spPr>
            <a:xfrm>
              <a:off x="8151958" y="1685650"/>
              <a:ext cx="3275015" cy="4408486"/>
            </a:xfrm>
            <a:custGeom>
              <a:avLst/>
              <a:gdLst>
                <a:gd name="f0" fmla="val w"/>
                <a:gd name="f1" fmla="val h"/>
                <a:gd name="f2" fmla="val 0"/>
                <a:gd name="f3" fmla="val 10000"/>
                <a:gd name="f4" fmla="val 8761"/>
                <a:gd name="f5" fmla="val 9126"/>
                <a:gd name="f6" fmla="val 9127"/>
                <a:gd name="f7" fmla="*/ f0 1 10000"/>
                <a:gd name="f8" fmla="*/ f1 1 10000"/>
                <a:gd name="f9" fmla="val f2"/>
                <a:gd name="f10" fmla="val f3"/>
                <a:gd name="f11" fmla="+- f10 0 f9"/>
                <a:gd name="f12" fmla="*/ f11 1 10000"/>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10000" h="10000">
                  <a:moveTo>
                    <a:pt x="f4" y="f2"/>
                  </a:moveTo>
                  <a:lnTo>
                    <a:pt x="f3" y="f2"/>
                  </a:lnTo>
                  <a:lnTo>
                    <a:pt x="f3" y="f3"/>
                  </a:lnTo>
                  <a:lnTo>
                    <a:pt x="f2" y="f3"/>
                  </a:lnTo>
                  <a:lnTo>
                    <a:pt x="f2" y="f5"/>
                  </a:lnTo>
                  <a:lnTo>
                    <a:pt x="f4" y="f6"/>
                  </a:lnTo>
                  <a:lnTo>
                    <a:pt x="f4" y="f2"/>
                  </a:lnTo>
                  <a:close/>
                </a:path>
              </a:pathLst>
            </a:custGeom>
            <a:solidFill>
              <a:srgbClr val="191B0E"/>
            </a:solidFill>
            <a:ln cap="flat">
              <a:noFill/>
              <a:prstDash val="solid"/>
            </a:ln>
          </p:spPr>
          <p:txBody>
            <a:bodyPr lIns="0" tIns="0" rIns="0" bIns="0"/>
            <a:lstStyle/>
            <a:p>
              <a:endParaRPr lang="en-GB"/>
            </a:p>
          </p:txBody>
        </p:sp>
        <p:sp>
          <p:nvSpPr>
            <p:cNvPr id="9" name="Freeform 6">
              <a:extLst>
                <a:ext uri="{FF2B5EF4-FFF2-40B4-BE49-F238E27FC236}">
                  <a16:creationId xmlns:a16="http://schemas.microsoft.com/office/drawing/2014/main" id="{6D2AC399-6216-460F-A995-AFB30073EE4B}"/>
                </a:ext>
              </a:extLst>
            </p:cNvPr>
            <p:cNvSpPr/>
            <p:nvPr/>
          </p:nvSpPr>
          <p:spPr>
            <a:xfrm flipH="1" flipV="1">
              <a:off x="752862" y="744467"/>
              <a:ext cx="3275664" cy="4408486"/>
            </a:xfrm>
            <a:custGeom>
              <a:avLst/>
              <a:gdLst>
                <a:gd name="f0" fmla="val w"/>
                <a:gd name="f1" fmla="val h"/>
                <a:gd name="f2" fmla="val 0"/>
                <a:gd name="f3" fmla="val 10002"/>
                <a:gd name="f4" fmla="val 10000"/>
                <a:gd name="f5" fmla="val 8763"/>
                <a:gd name="f6" fmla="val 2"/>
                <a:gd name="f7" fmla="val -2"/>
                <a:gd name="f8" fmla="val 9698"/>
                <a:gd name="f9" fmla="val 4"/>
                <a:gd name="f10" fmla="val 9427"/>
                <a:gd name="f11" fmla="val 9125"/>
                <a:gd name="f12" fmla="val 9128"/>
                <a:gd name="f13" fmla="*/ f0 1 10002"/>
                <a:gd name="f14" fmla="*/ f1 1 10000"/>
                <a:gd name="f15" fmla="val f2"/>
                <a:gd name="f16" fmla="val f3"/>
                <a:gd name="f17" fmla="val f4"/>
                <a:gd name="f18" fmla="+- f17 0 f15"/>
                <a:gd name="f19" fmla="+- f16 0 f15"/>
                <a:gd name="f20" fmla="*/ f19 1 10002"/>
                <a:gd name="f21" fmla="*/ f18 1 1000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0002" h="10000">
                  <a:moveTo>
                    <a:pt x="f5" y="f2"/>
                  </a:moveTo>
                  <a:lnTo>
                    <a:pt x="f3" y="f2"/>
                  </a:lnTo>
                  <a:lnTo>
                    <a:pt x="f3" y="f4"/>
                  </a:lnTo>
                  <a:lnTo>
                    <a:pt x="f6" y="f4"/>
                  </a:lnTo>
                  <a:cubicBezTo>
                    <a:pt x="f7" y="f8"/>
                    <a:pt x="f9" y="f10"/>
                    <a:pt x="f2" y="f11"/>
                  </a:cubicBezTo>
                  <a:lnTo>
                    <a:pt x="f5" y="f12"/>
                  </a:lnTo>
                  <a:lnTo>
                    <a:pt x="f5" y="f2"/>
                  </a:lnTo>
                  <a:close/>
                </a:path>
              </a:pathLst>
            </a:custGeom>
            <a:solidFill>
              <a:srgbClr val="191B0E"/>
            </a:solidFill>
            <a:ln cap="flat">
              <a:noFill/>
              <a:prstDash val="solid"/>
            </a:ln>
          </p:spPr>
          <p:txBody>
            <a:bodyPr lIns="0" tIns="0" rIns="0" bIns="0"/>
            <a:lstStyle/>
            <a:p>
              <a:endParaRPr lang="en-GB"/>
            </a:p>
          </p:txBody>
        </p:sp>
      </p:grpSp>
    </p:spTree>
    <p:extLst>
      <p:ext uri="{BB962C8B-B14F-4D97-AF65-F5344CB8AC3E}">
        <p14:creationId xmlns:p14="http://schemas.microsoft.com/office/powerpoint/2010/main" val="42587378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14DD1-4E91-4C6B-B053-04504845CE30}"/>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E484AF8-BAC3-4201-9F68-493DB65DE832}"/>
              </a:ext>
            </a:extLst>
          </p:cNvPr>
          <p:cNvSpPr txBox="1">
            <a:spLocks noGrp="1"/>
          </p:cNvSpPr>
          <p:nvPr>
            <p:ph type="body" orient="vert" idx="1"/>
          </p:nvPr>
        </p:nvSpPr>
        <p:spPr>
          <a:xfrm>
            <a:off x="1371600" y="2295528"/>
            <a:ext cx="9601200" cy="357187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28C6B-4AA7-45AB-A618-14374D431147}"/>
              </a:ext>
            </a:extLst>
          </p:cNvPr>
          <p:cNvSpPr txBox="1">
            <a:spLocks noGrp="1"/>
          </p:cNvSpPr>
          <p:nvPr>
            <p:ph type="dt" sz="half" idx="7"/>
          </p:nvPr>
        </p:nvSpPr>
        <p:spPr/>
        <p:txBody>
          <a:bodyPr/>
          <a:lstStyle>
            <a:lvl1pPr>
              <a:defRPr/>
            </a:lvl1pPr>
          </a:lstStyle>
          <a:p>
            <a:pPr lvl="0"/>
            <a:fld id="{18180B0C-C1DA-412C-B314-C8B02DD2829F}" type="datetime1">
              <a:rPr lang="en-GB"/>
              <a:pPr lvl="0"/>
              <a:t>26/03/2019</a:t>
            </a:fld>
            <a:endParaRPr lang="en-GB"/>
          </a:p>
        </p:txBody>
      </p:sp>
      <p:sp>
        <p:nvSpPr>
          <p:cNvPr id="5" name="Footer Placeholder 4">
            <a:extLst>
              <a:ext uri="{FF2B5EF4-FFF2-40B4-BE49-F238E27FC236}">
                <a16:creationId xmlns:a16="http://schemas.microsoft.com/office/drawing/2014/main" id="{7B4ADA90-0687-474A-BA6A-305FC464FD5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014D890-F832-4235-968D-BFFE19855BD8}"/>
              </a:ext>
            </a:extLst>
          </p:cNvPr>
          <p:cNvSpPr txBox="1">
            <a:spLocks noGrp="1"/>
          </p:cNvSpPr>
          <p:nvPr>
            <p:ph type="sldNum" sz="quarter" idx="8"/>
          </p:nvPr>
        </p:nvSpPr>
        <p:spPr/>
        <p:txBody>
          <a:bodyPr/>
          <a:lstStyle>
            <a:lvl1pPr>
              <a:defRPr/>
            </a:lvl1pPr>
          </a:lstStyle>
          <a:p>
            <a:pPr lvl="0"/>
            <a:fld id="{D6135F10-3B60-43F3-90E2-5E148D6A3527}" type="slidenum">
              <a:t>‹#›</a:t>
            </a:fld>
            <a:endParaRPr lang="en-GB"/>
          </a:p>
        </p:txBody>
      </p:sp>
    </p:spTree>
    <p:extLst>
      <p:ext uri="{BB962C8B-B14F-4D97-AF65-F5344CB8AC3E}">
        <p14:creationId xmlns:p14="http://schemas.microsoft.com/office/powerpoint/2010/main" val="13670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2066C-63D6-4DF6-B1AF-EE9E6D1A0C51}"/>
              </a:ext>
            </a:extLst>
          </p:cNvPr>
          <p:cNvSpPr txBox="1">
            <a:spLocks noGrp="1"/>
          </p:cNvSpPr>
          <p:nvPr>
            <p:ph type="title" orient="vert"/>
          </p:nvPr>
        </p:nvSpPr>
        <p:spPr>
          <a:xfrm>
            <a:off x="9596563" y="624160"/>
            <a:ext cx="1565763" cy="5243242"/>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8392D78F-66D1-4EC8-AB4B-D5F67BE91DA0}"/>
              </a:ext>
            </a:extLst>
          </p:cNvPr>
          <p:cNvSpPr txBox="1">
            <a:spLocks noGrp="1"/>
          </p:cNvSpPr>
          <p:nvPr>
            <p:ph type="body" orient="vert" idx="1"/>
          </p:nvPr>
        </p:nvSpPr>
        <p:spPr>
          <a:xfrm>
            <a:off x="1371600" y="624160"/>
            <a:ext cx="8179637" cy="5243242"/>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F014A-BFC4-497B-9D00-E2ECD02F8252}"/>
              </a:ext>
            </a:extLst>
          </p:cNvPr>
          <p:cNvSpPr txBox="1">
            <a:spLocks noGrp="1"/>
          </p:cNvSpPr>
          <p:nvPr>
            <p:ph type="dt" sz="half" idx="7"/>
          </p:nvPr>
        </p:nvSpPr>
        <p:spPr/>
        <p:txBody>
          <a:bodyPr/>
          <a:lstStyle>
            <a:lvl1pPr>
              <a:defRPr/>
            </a:lvl1pPr>
          </a:lstStyle>
          <a:p>
            <a:pPr lvl="0"/>
            <a:fld id="{D49BB2EA-CAFC-4D27-814A-507D7534E849}" type="datetime1">
              <a:rPr lang="en-GB"/>
              <a:pPr lvl="0"/>
              <a:t>26/03/2019</a:t>
            </a:fld>
            <a:endParaRPr lang="en-GB"/>
          </a:p>
        </p:txBody>
      </p:sp>
      <p:sp>
        <p:nvSpPr>
          <p:cNvPr id="5" name="Footer Placeholder 4">
            <a:extLst>
              <a:ext uri="{FF2B5EF4-FFF2-40B4-BE49-F238E27FC236}">
                <a16:creationId xmlns:a16="http://schemas.microsoft.com/office/drawing/2014/main" id="{1CB771B6-EE81-4826-BC67-54F6B1DA14B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D25FE1AC-9DC2-4891-9166-29CE5163992E}"/>
              </a:ext>
            </a:extLst>
          </p:cNvPr>
          <p:cNvSpPr txBox="1">
            <a:spLocks noGrp="1"/>
          </p:cNvSpPr>
          <p:nvPr>
            <p:ph type="sldNum" sz="quarter" idx="8"/>
          </p:nvPr>
        </p:nvSpPr>
        <p:spPr/>
        <p:txBody>
          <a:bodyPr/>
          <a:lstStyle>
            <a:lvl1pPr>
              <a:defRPr/>
            </a:lvl1pPr>
          </a:lstStyle>
          <a:p>
            <a:pPr lvl="0"/>
            <a:fld id="{38302E3B-9113-4A6E-BF15-A6A3DBD2867C}" type="slidenum">
              <a:t>‹#›</a:t>
            </a:fld>
            <a:endParaRPr lang="en-GB"/>
          </a:p>
        </p:txBody>
      </p:sp>
    </p:spTree>
    <p:extLst>
      <p:ext uri="{BB962C8B-B14F-4D97-AF65-F5344CB8AC3E}">
        <p14:creationId xmlns:p14="http://schemas.microsoft.com/office/powerpoint/2010/main" val="10313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3FB0-D68D-4836-87D4-F6F2EB46ADB2}"/>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2CF92A51-A90C-46F9-B052-DEC6979754A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D8007-F984-4430-AA0D-9B647080618B}"/>
              </a:ext>
            </a:extLst>
          </p:cNvPr>
          <p:cNvSpPr txBox="1">
            <a:spLocks noGrp="1"/>
          </p:cNvSpPr>
          <p:nvPr>
            <p:ph type="dt" sz="half" idx="7"/>
          </p:nvPr>
        </p:nvSpPr>
        <p:spPr/>
        <p:txBody>
          <a:bodyPr/>
          <a:lstStyle>
            <a:lvl1pPr>
              <a:defRPr/>
            </a:lvl1pPr>
          </a:lstStyle>
          <a:p>
            <a:pPr lvl="0"/>
            <a:fld id="{4A838578-B2D8-47BF-99A6-E0017031D058}" type="datetime1">
              <a:rPr lang="en-GB"/>
              <a:pPr lvl="0"/>
              <a:t>26/03/2019</a:t>
            </a:fld>
            <a:endParaRPr lang="en-GB"/>
          </a:p>
        </p:txBody>
      </p:sp>
      <p:sp>
        <p:nvSpPr>
          <p:cNvPr id="5" name="Footer Placeholder 4">
            <a:extLst>
              <a:ext uri="{FF2B5EF4-FFF2-40B4-BE49-F238E27FC236}">
                <a16:creationId xmlns:a16="http://schemas.microsoft.com/office/drawing/2014/main" id="{4DA54CF0-FB7A-4D02-BE2A-E3E7B263696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9807270-F116-4B09-B259-DB3AAE35A812}"/>
              </a:ext>
            </a:extLst>
          </p:cNvPr>
          <p:cNvSpPr txBox="1">
            <a:spLocks noGrp="1"/>
          </p:cNvSpPr>
          <p:nvPr>
            <p:ph type="sldNum" sz="quarter" idx="8"/>
          </p:nvPr>
        </p:nvSpPr>
        <p:spPr/>
        <p:txBody>
          <a:bodyPr/>
          <a:lstStyle>
            <a:lvl1pPr>
              <a:defRPr/>
            </a:lvl1pPr>
          </a:lstStyle>
          <a:p>
            <a:pPr lvl="0"/>
            <a:fld id="{6D9D38ED-FE9A-4B36-B610-936B0CA3D347}" type="slidenum">
              <a:t>‹#›</a:t>
            </a:fld>
            <a:endParaRPr lang="en-GB"/>
          </a:p>
        </p:txBody>
      </p:sp>
    </p:spTree>
    <p:extLst>
      <p:ext uri="{BB962C8B-B14F-4D97-AF65-F5344CB8AC3E}">
        <p14:creationId xmlns:p14="http://schemas.microsoft.com/office/powerpoint/2010/main" val="24440648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191B0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47EDF-5477-4106-87A7-6D860F23512A}"/>
              </a:ext>
            </a:extLst>
          </p:cNvPr>
          <p:cNvSpPr txBox="1">
            <a:spLocks noGrp="1"/>
          </p:cNvSpPr>
          <p:nvPr>
            <p:ph type="title"/>
          </p:nvPr>
        </p:nvSpPr>
        <p:spPr>
          <a:xfrm>
            <a:off x="765023" y="1301355"/>
            <a:ext cx="9612968" cy="2852735"/>
          </a:xfrm>
        </p:spPr>
        <p:txBody>
          <a:bodyPr anchor="b"/>
          <a:lstStyle>
            <a:lvl1pPr algn="r">
              <a:defRPr sz="7200" cap="all">
                <a:solidFill>
                  <a:srgbClr val="EFEDE3"/>
                </a:solidFill>
              </a:defRPr>
            </a:lvl1pPr>
          </a:lstStyle>
          <a:p>
            <a:pPr lvl="0"/>
            <a:r>
              <a:rPr lang="en-US"/>
              <a:t>Click to edit Master title style</a:t>
            </a:r>
          </a:p>
        </p:txBody>
      </p:sp>
      <p:sp>
        <p:nvSpPr>
          <p:cNvPr id="3" name="Text Placeholder 2">
            <a:extLst>
              <a:ext uri="{FF2B5EF4-FFF2-40B4-BE49-F238E27FC236}">
                <a16:creationId xmlns:a16="http://schemas.microsoft.com/office/drawing/2014/main" id="{BDD28657-A945-41DF-860E-76A36E88559D}"/>
              </a:ext>
            </a:extLst>
          </p:cNvPr>
          <p:cNvSpPr txBox="1">
            <a:spLocks noGrp="1"/>
          </p:cNvSpPr>
          <p:nvPr>
            <p:ph type="body" idx="1"/>
          </p:nvPr>
        </p:nvSpPr>
        <p:spPr>
          <a:xfrm>
            <a:off x="765023" y="4216325"/>
            <a:ext cx="9612968" cy="1143320"/>
          </a:xfrm>
        </p:spPr>
        <p:txBody>
          <a:bodyPr/>
          <a:lstStyle>
            <a:lvl1pPr marL="0" indent="0" algn="r">
              <a:lnSpc>
                <a:spcPct val="112000"/>
              </a:lnSpc>
              <a:spcBef>
                <a:spcPts val="0"/>
              </a:spcBef>
              <a:spcAft>
                <a:spcPts val="0"/>
              </a:spcAft>
              <a:buNone/>
              <a:defRPr sz="2400">
                <a:solidFill>
                  <a:srgbClr val="EFEDE3"/>
                </a:solidFill>
              </a:defRPr>
            </a:lvl1pPr>
          </a:lstStyle>
          <a:p>
            <a:pPr lvl="0"/>
            <a:r>
              <a:rPr lang="en-US"/>
              <a:t>Edit Master text styles</a:t>
            </a:r>
          </a:p>
        </p:txBody>
      </p:sp>
      <p:sp>
        <p:nvSpPr>
          <p:cNvPr id="4" name="Date Placeholder 3">
            <a:extLst>
              <a:ext uri="{FF2B5EF4-FFF2-40B4-BE49-F238E27FC236}">
                <a16:creationId xmlns:a16="http://schemas.microsoft.com/office/drawing/2014/main" id="{74F0D7A3-86F8-4FB6-8803-E7399028BBD6}"/>
              </a:ext>
            </a:extLst>
          </p:cNvPr>
          <p:cNvSpPr txBox="1">
            <a:spLocks noGrp="1"/>
          </p:cNvSpPr>
          <p:nvPr>
            <p:ph type="dt" sz="half" idx="7"/>
          </p:nvPr>
        </p:nvSpPr>
        <p:spPr>
          <a:xfrm>
            <a:off x="738908" y="6453387"/>
            <a:ext cx="1622410" cy="404612"/>
          </a:xfrm>
        </p:spPr>
        <p:txBody>
          <a:bodyPr/>
          <a:lstStyle>
            <a:lvl1pPr>
              <a:defRPr>
                <a:solidFill>
                  <a:srgbClr val="EFEDE3"/>
                </a:solidFill>
              </a:defRPr>
            </a:lvl1pPr>
          </a:lstStyle>
          <a:p>
            <a:pPr lvl="0"/>
            <a:fld id="{C53CC22D-0691-4CAB-947F-2E9D22FED5B6}" type="datetime1">
              <a:rPr lang="en-GB"/>
              <a:pPr lvl="0"/>
              <a:t>26/03/2019</a:t>
            </a:fld>
            <a:endParaRPr lang="en-GB"/>
          </a:p>
        </p:txBody>
      </p:sp>
      <p:sp>
        <p:nvSpPr>
          <p:cNvPr id="5" name="Footer Placeholder 4">
            <a:extLst>
              <a:ext uri="{FF2B5EF4-FFF2-40B4-BE49-F238E27FC236}">
                <a16:creationId xmlns:a16="http://schemas.microsoft.com/office/drawing/2014/main" id="{69AA8C2F-3898-43C1-8DEF-87D80379F51F}"/>
              </a:ext>
            </a:extLst>
          </p:cNvPr>
          <p:cNvSpPr txBox="1">
            <a:spLocks noGrp="1"/>
          </p:cNvSpPr>
          <p:nvPr>
            <p:ph type="ftr" sz="quarter" idx="9"/>
          </p:nvPr>
        </p:nvSpPr>
        <p:spPr>
          <a:xfrm>
            <a:off x="2584313" y="6453387"/>
            <a:ext cx="7023378" cy="404612"/>
          </a:xfrm>
        </p:spPr>
        <p:txBody>
          <a:bodyPr anchorCtr="1"/>
          <a:lstStyle>
            <a:lvl1pPr algn="ctr">
              <a:defRPr>
                <a:solidFill>
                  <a:srgbClr val="EFEDE3"/>
                </a:solidFill>
              </a:defRPr>
            </a:lvl1pPr>
          </a:lstStyle>
          <a:p>
            <a:pPr lvl="0"/>
            <a:endParaRPr lang="en-GB"/>
          </a:p>
        </p:txBody>
      </p:sp>
      <p:sp>
        <p:nvSpPr>
          <p:cNvPr id="6" name="Slide Number Placeholder 5">
            <a:extLst>
              <a:ext uri="{FF2B5EF4-FFF2-40B4-BE49-F238E27FC236}">
                <a16:creationId xmlns:a16="http://schemas.microsoft.com/office/drawing/2014/main" id="{FE937C45-FBED-4BF8-BEB1-2D0F74FDCB04}"/>
              </a:ext>
            </a:extLst>
          </p:cNvPr>
          <p:cNvSpPr txBox="1">
            <a:spLocks noGrp="1"/>
          </p:cNvSpPr>
          <p:nvPr>
            <p:ph type="sldNum" sz="quarter" idx="8"/>
          </p:nvPr>
        </p:nvSpPr>
        <p:spPr>
          <a:xfrm>
            <a:off x="9830686" y="6453387"/>
            <a:ext cx="1596295" cy="404612"/>
          </a:xfrm>
        </p:spPr>
        <p:txBody>
          <a:bodyPr/>
          <a:lstStyle>
            <a:lvl1pPr>
              <a:defRPr>
                <a:solidFill>
                  <a:srgbClr val="EFEDE3"/>
                </a:solidFill>
              </a:defRPr>
            </a:lvl1pPr>
          </a:lstStyle>
          <a:p>
            <a:pPr lvl="0"/>
            <a:fld id="{D7E243B6-85C2-4CC2-97C7-107CCC564C25}" type="slidenum">
              <a:t>‹#›</a:t>
            </a:fld>
            <a:endParaRPr lang="en-GB"/>
          </a:p>
        </p:txBody>
      </p:sp>
      <p:sp>
        <p:nvSpPr>
          <p:cNvPr id="7" name="Freeform 6" title="Crop Mark">
            <a:extLst>
              <a:ext uri="{FF2B5EF4-FFF2-40B4-BE49-F238E27FC236}">
                <a16:creationId xmlns:a16="http://schemas.microsoft.com/office/drawing/2014/main" id="{BC33FD0A-0300-4BD9-99B7-1BA810D3471C}"/>
              </a:ext>
            </a:extLst>
          </p:cNvPr>
          <p:cNvSpPr/>
          <p:nvPr/>
        </p:nvSpPr>
        <p:spPr>
          <a:xfrm>
            <a:off x="8151958" y="1685650"/>
            <a:ext cx="3275015" cy="4408486"/>
          </a:xfrm>
          <a:custGeom>
            <a:avLst/>
            <a:gdLst>
              <a:gd name="f0" fmla="val w"/>
              <a:gd name="f1" fmla="val h"/>
              <a:gd name="f2" fmla="val 0"/>
              <a:gd name="f3" fmla="val 4125"/>
              <a:gd name="f4" fmla="val 5554"/>
              <a:gd name="f5" fmla="val 3614"/>
              <a:gd name="f6" fmla="val 5074"/>
              <a:gd name="f7" fmla="*/ f0 1 4125"/>
              <a:gd name="f8" fmla="*/ f1 1 5554"/>
              <a:gd name="f9" fmla="val f2"/>
              <a:gd name="f10" fmla="val f3"/>
              <a:gd name="f11" fmla="val f4"/>
              <a:gd name="f12" fmla="+- f11 0 f9"/>
              <a:gd name="f13" fmla="+- f10 0 f9"/>
              <a:gd name="f14" fmla="*/ f13 1 4125"/>
              <a:gd name="f15" fmla="*/ f12 1 5554"/>
              <a:gd name="f16" fmla="*/ 0 1 f14"/>
              <a:gd name="f17" fmla="*/ f10 1 f14"/>
              <a:gd name="f18" fmla="*/ 0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4125" h="5554">
                <a:moveTo>
                  <a:pt x="f5" y="f2"/>
                </a:moveTo>
                <a:lnTo>
                  <a:pt x="f3" y="f2"/>
                </a:lnTo>
                <a:lnTo>
                  <a:pt x="f3" y="f4"/>
                </a:lnTo>
                <a:lnTo>
                  <a:pt x="f2" y="f4"/>
                </a:lnTo>
                <a:lnTo>
                  <a:pt x="f2" y="f6"/>
                </a:lnTo>
                <a:lnTo>
                  <a:pt x="f5" y="f6"/>
                </a:lnTo>
                <a:lnTo>
                  <a:pt x="f5" y="f2"/>
                </a:lnTo>
                <a:close/>
              </a:path>
            </a:pathLst>
          </a:custGeom>
          <a:solidFill>
            <a:srgbClr val="EFEDE3"/>
          </a:solidFill>
          <a:ln cap="flat">
            <a:noFill/>
            <a:prstDash val="solid"/>
          </a:ln>
        </p:spPr>
        <p:txBody>
          <a:bodyPr lIns="0" tIns="0" rIns="0" bIns="0"/>
          <a:lstStyle/>
          <a:p>
            <a:endParaRPr lang="en-GB"/>
          </a:p>
        </p:txBody>
      </p:sp>
    </p:spTree>
    <p:extLst>
      <p:ext uri="{BB962C8B-B14F-4D97-AF65-F5344CB8AC3E}">
        <p14:creationId xmlns:p14="http://schemas.microsoft.com/office/powerpoint/2010/main" val="429085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4D0C-55F3-4CA1-B088-A5715401F2EE}"/>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6CF19DE-2F90-474B-A02D-1437790291E0}"/>
              </a:ext>
            </a:extLst>
          </p:cNvPr>
          <p:cNvSpPr txBox="1">
            <a:spLocks noGrp="1"/>
          </p:cNvSpPr>
          <p:nvPr>
            <p:ph idx="1"/>
          </p:nvPr>
        </p:nvSpPr>
        <p:spPr>
          <a:xfrm>
            <a:off x="1371600" y="2286000"/>
            <a:ext cx="4447787" cy="35814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B64853-DD76-4722-B80B-519450DD6127}"/>
              </a:ext>
            </a:extLst>
          </p:cNvPr>
          <p:cNvSpPr txBox="1">
            <a:spLocks noGrp="1"/>
          </p:cNvSpPr>
          <p:nvPr>
            <p:ph idx="2"/>
          </p:nvPr>
        </p:nvSpPr>
        <p:spPr>
          <a:xfrm>
            <a:off x="6525405" y="2286000"/>
            <a:ext cx="4447787" cy="35814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305C2-8943-4F58-98FA-EE0225661C2B}"/>
              </a:ext>
            </a:extLst>
          </p:cNvPr>
          <p:cNvSpPr txBox="1">
            <a:spLocks noGrp="1"/>
          </p:cNvSpPr>
          <p:nvPr>
            <p:ph type="dt" sz="half" idx="7"/>
          </p:nvPr>
        </p:nvSpPr>
        <p:spPr/>
        <p:txBody>
          <a:bodyPr/>
          <a:lstStyle>
            <a:lvl1pPr>
              <a:defRPr/>
            </a:lvl1pPr>
          </a:lstStyle>
          <a:p>
            <a:pPr lvl="0"/>
            <a:fld id="{D7167322-2C85-4F89-ACBE-D8AB1E744BFF}" type="datetime1">
              <a:rPr lang="en-GB"/>
              <a:pPr lvl="0"/>
              <a:t>26/03/2019</a:t>
            </a:fld>
            <a:endParaRPr lang="en-GB"/>
          </a:p>
        </p:txBody>
      </p:sp>
      <p:sp>
        <p:nvSpPr>
          <p:cNvPr id="6" name="Footer Placeholder 5">
            <a:extLst>
              <a:ext uri="{FF2B5EF4-FFF2-40B4-BE49-F238E27FC236}">
                <a16:creationId xmlns:a16="http://schemas.microsoft.com/office/drawing/2014/main" id="{3BFA50D8-5098-48A1-A1D7-ECD36B3FFC7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E79C97D-6A2B-4FF8-A12B-497DDCDBD6F8}"/>
              </a:ext>
            </a:extLst>
          </p:cNvPr>
          <p:cNvSpPr txBox="1">
            <a:spLocks noGrp="1"/>
          </p:cNvSpPr>
          <p:nvPr>
            <p:ph type="sldNum" sz="quarter" idx="8"/>
          </p:nvPr>
        </p:nvSpPr>
        <p:spPr/>
        <p:txBody>
          <a:bodyPr/>
          <a:lstStyle>
            <a:lvl1pPr>
              <a:defRPr/>
            </a:lvl1pPr>
          </a:lstStyle>
          <a:p>
            <a:pPr lvl="0"/>
            <a:fld id="{27172A38-E99B-4659-9287-D5E5F3FDC345}" type="slidenum">
              <a:t>‹#›</a:t>
            </a:fld>
            <a:endParaRPr lang="en-GB"/>
          </a:p>
        </p:txBody>
      </p:sp>
    </p:spTree>
    <p:extLst>
      <p:ext uri="{BB962C8B-B14F-4D97-AF65-F5344CB8AC3E}">
        <p14:creationId xmlns:p14="http://schemas.microsoft.com/office/powerpoint/2010/main" val="306645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928-3B7D-43F4-BEC0-174B6129A767}"/>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622849FC-F6F5-425E-963F-7665D62F4252}"/>
              </a:ext>
            </a:extLst>
          </p:cNvPr>
          <p:cNvSpPr txBox="1">
            <a:spLocks noGrp="1"/>
          </p:cNvSpPr>
          <p:nvPr>
            <p:ph type="body" idx="1"/>
          </p:nvPr>
        </p:nvSpPr>
        <p:spPr>
          <a:xfrm>
            <a:off x="1371600" y="2340864"/>
            <a:ext cx="4443983" cy="823910"/>
          </a:xfrm>
        </p:spPr>
        <p:txBody>
          <a:bodyPr anchor="b">
            <a:noAutofit/>
          </a:bodyPr>
          <a:lstStyle>
            <a:lvl1pPr marL="0" indent="0">
              <a:lnSpc>
                <a:spcPct val="84000"/>
              </a:lnSpc>
              <a:spcBef>
                <a:spcPts val="0"/>
              </a:spcBef>
              <a:spcAft>
                <a:spcPts val="0"/>
              </a:spcAft>
              <a:buNone/>
              <a:defRPr sz="3000"/>
            </a:lvl1pPr>
          </a:lstStyle>
          <a:p>
            <a:pPr lvl="0"/>
            <a:r>
              <a:rPr lang="en-US"/>
              <a:t>Edit Master text styles</a:t>
            </a:r>
          </a:p>
        </p:txBody>
      </p:sp>
      <p:sp>
        <p:nvSpPr>
          <p:cNvPr id="4" name="Content Placeholder 3">
            <a:extLst>
              <a:ext uri="{FF2B5EF4-FFF2-40B4-BE49-F238E27FC236}">
                <a16:creationId xmlns:a16="http://schemas.microsoft.com/office/drawing/2014/main" id="{3B846A11-1DC7-4E6B-9C26-3E6A2C8335F0}"/>
              </a:ext>
            </a:extLst>
          </p:cNvPr>
          <p:cNvSpPr txBox="1">
            <a:spLocks noGrp="1"/>
          </p:cNvSpPr>
          <p:nvPr>
            <p:ph idx="2"/>
          </p:nvPr>
        </p:nvSpPr>
        <p:spPr>
          <a:xfrm>
            <a:off x="1371600" y="3305208"/>
            <a:ext cx="4443983" cy="256219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1257AE-DCB2-4ED1-B1D6-DCFA44CF85D6}"/>
              </a:ext>
            </a:extLst>
          </p:cNvPr>
          <p:cNvSpPr txBox="1">
            <a:spLocks noGrp="1"/>
          </p:cNvSpPr>
          <p:nvPr>
            <p:ph type="body" idx="3"/>
          </p:nvPr>
        </p:nvSpPr>
        <p:spPr>
          <a:xfrm>
            <a:off x="6525012" y="2340864"/>
            <a:ext cx="4443983" cy="823910"/>
          </a:xfrm>
        </p:spPr>
        <p:txBody>
          <a:bodyPr anchor="b">
            <a:noAutofit/>
          </a:bodyPr>
          <a:lstStyle>
            <a:lvl1pPr marL="0" indent="0">
              <a:lnSpc>
                <a:spcPct val="84000"/>
              </a:lnSpc>
              <a:spcBef>
                <a:spcPts val="0"/>
              </a:spcBef>
              <a:spcAft>
                <a:spcPts val="0"/>
              </a:spcAft>
              <a:buNone/>
              <a:defRPr sz="3000"/>
            </a:lvl1pPr>
          </a:lstStyle>
          <a:p>
            <a:pPr lvl="0"/>
            <a:r>
              <a:rPr lang="en-US"/>
              <a:t>Edit Master text styles</a:t>
            </a:r>
          </a:p>
        </p:txBody>
      </p:sp>
      <p:sp>
        <p:nvSpPr>
          <p:cNvPr id="6" name="Content Placeholder 5">
            <a:extLst>
              <a:ext uri="{FF2B5EF4-FFF2-40B4-BE49-F238E27FC236}">
                <a16:creationId xmlns:a16="http://schemas.microsoft.com/office/drawing/2014/main" id="{4FD2A1C8-D840-4BDA-B0BA-749916552577}"/>
              </a:ext>
            </a:extLst>
          </p:cNvPr>
          <p:cNvSpPr txBox="1">
            <a:spLocks noGrp="1"/>
          </p:cNvSpPr>
          <p:nvPr>
            <p:ph idx="4"/>
          </p:nvPr>
        </p:nvSpPr>
        <p:spPr>
          <a:xfrm>
            <a:off x="6525012" y="3305208"/>
            <a:ext cx="4443983" cy="256219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3F779F-154C-4F9D-AE45-F7355AA46D60}"/>
              </a:ext>
            </a:extLst>
          </p:cNvPr>
          <p:cNvSpPr txBox="1">
            <a:spLocks noGrp="1"/>
          </p:cNvSpPr>
          <p:nvPr>
            <p:ph type="dt" sz="half" idx="7"/>
          </p:nvPr>
        </p:nvSpPr>
        <p:spPr/>
        <p:txBody>
          <a:bodyPr/>
          <a:lstStyle>
            <a:lvl1pPr>
              <a:defRPr/>
            </a:lvl1pPr>
          </a:lstStyle>
          <a:p>
            <a:pPr lvl="0"/>
            <a:fld id="{26CF001E-CD3C-4CE6-9930-9EFF63ED1861}" type="datetime1">
              <a:rPr lang="en-GB"/>
              <a:pPr lvl="0"/>
              <a:t>26/03/2019</a:t>
            </a:fld>
            <a:endParaRPr lang="en-GB"/>
          </a:p>
        </p:txBody>
      </p:sp>
      <p:sp>
        <p:nvSpPr>
          <p:cNvPr id="8" name="Footer Placeholder 7">
            <a:extLst>
              <a:ext uri="{FF2B5EF4-FFF2-40B4-BE49-F238E27FC236}">
                <a16:creationId xmlns:a16="http://schemas.microsoft.com/office/drawing/2014/main" id="{542FFBE4-DFB3-4FBA-8780-316BE0A16B0C}"/>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FDF69132-8495-4CC6-A2B4-5958EFF3B75D}"/>
              </a:ext>
            </a:extLst>
          </p:cNvPr>
          <p:cNvSpPr txBox="1">
            <a:spLocks noGrp="1"/>
          </p:cNvSpPr>
          <p:nvPr>
            <p:ph type="sldNum" sz="quarter" idx="8"/>
          </p:nvPr>
        </p:nvSpPr>
        <p:spPr/>
        <p:txBody>
          <a:bodyPr/>
          <a:lstStyle>
            <a:lvl1pPr>
              <a:defRPr/>
            </a:lvl1pPr>
          </a:lstStyle>
          <a:p>
            <a:pPr lvl="0"/>
            <a:fld id="{764D30C5-8D5B-48AF-9472-44DBD611EDA2}" type="slidenum">
              <a:t>‹#›</a:t>
            </a:fld>
            <a:endParaRPr lang="en-GB"/>
          </a:p>
        </p:txBody>
      </p:sp>
    </p:spTree>
    <p:extLst>
      <p:ext uri="{BB962C8B-B14F-4D97-AF65-F5344CB8AC3E}">
        <p14:creationId xmlns:p14="http://schemas.microsoft.com/office/powerpoint/2010/main" val="327436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8D9A-BBA8-4A8C-B6B0-AFEC5F4248D9}"/>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EC5D64AF-703A-4AB8-B0A9-91328373896C}"/>
              </a:ext>
            </a:extLst>
          </p:cNvPr>
          <p:cNvSpPr txBox="1">
            <a:spLocks noGrp="1"/>
          </p:cNvSpPr>
          <p:nvPr>
            <p:ph type="dt" sz="half" idx="7"/>
          </p:nvPr>
        </p:nvSpPr>
        <p:spPr/>
        <p:txBody>
          <a:bodyPr/>
          <a:lstStyle>
            <a:lvl1pPr>
              <a:defRPr/>
            </a:lvl1pPr>
          </a:lstStyle>
          <a:p>
            <a:pPr lvl="0"/>
            <a:fld id="{E15929FD-972D-466B-977B-0A00B4688080}" type="datetime1">
              <a:rPr lang="en-GB"/>
              <a:pPr lvl="0"/>
              <a:t>26/03/2019</a:t>
            </a:fld>
            <a:endParaRPr lang="en-GB"/>
          </a:p>
        </p:txBody>
      </p:sp>
      <p:sp>
        <p:nvSpPr>
          <p:cNvPr id="4" name="Footer Placeholder 3">
            <a:extLst>
              <a:ext uri="{FF2B5EF4-FFF2-40B4-BE49-F238E27FC236}">
                <a16:creationId xmlns:a16="http://schemas.microsoft.com/office/drawing/2014/main" id="{CFF2CE56-4748-490D-810E-0C0ED8568568}"/>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2E6B264C-2862-4CC9-B656-3A43A5164FDE}"/>
              </a:ext>
            </a:extLst>
          </p:cNvPr>
          <p:cNvSpPr txBox="1">
            <a:spLocks noGrp="1"/>
          </p:cNvSpPr>
          <p:nvPr>
            <p:ph type="sldNum" sz="quarter" idx="8"/>
          </p:nvPr>
        </p:nvSpPr>
        <p:spPr/>
        <p:txBody>
          <a:bodyPr/>
          <a:lstStyle>
            <a:lvl1pPr>
              <a:defRPr/>
            </a:lvl1pPr>
          </a:lstStyle>
          <a:p>
            <a:pPr lvl="0"/>
            <a:fld id="{B9ECF011-5910-4105-85E0-ED93E8D6A533}" type="slidenum">
              <a:t>‹#›</a:t>
            </a:fld>
            <a:endParaRPr lang="en-GB"/>
          </a:p>
        </p:txBody>
      </p:sp>
    </p:spTree>
    <p:extLst>
      <p:ext uri="{BB962C8B-B14F-4D97-AF65-F5344CB8AC3E}">
        <p14:creationId xmlns:p14="http://schemas.microsoft.com/office/powerpoint/2010/main" val="1304442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1CF82-81C3-4BA7-8EFB-E605578CC258}"/>
              </a:ext>
            </a:extLst>
          </p:cNvPr>
          <p:cNvSpPr txBox="1">
            <a:spLocks noGrp="1"/>
          </p:cNvSpPr>
          <p:nvPr>
            <p:ph type="dt" sz="half" idx="7"/>
          </p:nvPr>
        </p:nvSpPr>
        <p:spPr/>
        <p:txBody>
          <a:bodyPr/>
          <a:lstStyle>
            <a:lvl1pPr>
              <a:defRPr/>
            </a:lvl1pPr>
          </a:lstStyle>
          <a:p>
            <a:pPr lvl="0"/>
            <a:fld id="{C7007A4D-50F1-48E5-84CA-07D340128099}" type="datetime1">
              <a:rPr lang="en-GB"/>
              <a:pPr lvl="0"/>
              <a:t>26/03/2019</a:t>
            </a:fld>
            <a:endParaRPr lang="en-GB"/>
          </a:p>
        </p:txBody>
      </p:sp>
      <p:sp>
        <p:nvSpPr>
          <p:cNvPr id="3" name="Footer Placeholder 2">
            <a:extLst>
              <a:ext uri="{FF2B5EF4-FFF2-40B4-BE49-F238E27FC236}">
                <a16:creationId xmlns:a16="http://schemas.microsoft.com/office/drawing/2014/main" id="{5FDB279E-AEB9-48C6-8350-89AE9DC7551D}"/>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925E4486-F3D1-4932-9B64-DFFCDB0F3217}"/>
              </a:ext>
            </a:extLst>
          </p:cNvPr>
          <p:cNvSpPr txBox="1">
            <a:spLocks noGrp="1"/>
          </p:cNvSpPr>
          <p:nvPr>
            <p:ph type="sldNum" sz="quarter" idx="8"/>
          </p:nvPr>
        </p:nvSpPr>
        <p:spPr/>
        <p:txBody>
          <a:bodyPr/>
          <a:lstStyle>
            <a:lvl1pPr>
              <a:defRPr/>
            </a:lvl1pPr>
          </a:lstStyle>
          <a:p>
            <a:pPr lvl="0"/>
            <a:fld id="{28B5BB31-8048-45EA-9F81-A1989A42CB63}" type="slidenum">
              <a:t>‹#›</a:t>
            </a:fld>
            <a:endParaRPr lang="en-GB"/>
          </a:p>
        </p:txBody>
      </p:sp>
    </p:spTree>
    <p:extLst>
      <p:ext uri="{BB962C8B-B14F-4D97-AF65-F5344CB8AC3E}">
        <p14:creationId xmlns:p14="http://schemas.microsoft.com/office/powerpoint/2010/main" val="71332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title="Background Shape">
            <a:extLst>
              <a:ext uri="{FF2B5EF4-FFF2-40B4-BE49-F238E27FC236}">
                <a16:creationId xmlns:a16="http://schemas.microsoft.com/office/drawing/2014/main" id="{DD0E5D18-5DD0-46CD-B479-C43EC2C49D2F}"/>
              </a:ext>
            </a:extLst>
          </p:cNvPr>
          <p:cNvSpPr/>
          <p:nvPr/>
        </p:nvSpPr>
        <p:spPr>
          <a:xfrm>
            <a:off x="0" y="374"/>
            <a:ext cx="5303520" cy="6857625"/>
          </a:xfrm>
          <a:prstGeom prst="rect">
            <a:avLst/>
          </a:prstGeom>
          <a:solidFill>
            <a:srgbClr val="8C8D86"/>
          </a:solidFill>
          <a:ln cap="flat">
            <a:noFill/>
            <a:prstDash val="solid"/>
          </a:ln>
        </p:spPr>
        <p:txBody>
          <a:bodyPr lIns="0" tIns="0" rIns="0" bIns="0"/>
          <a:lstStyle/>
          <a:p>
            <a:endParaRPr lang="en-GB"/>
          </a:p>
        </p:txBody>
      </p:sp>
      <p:sp>
        <p:nvSpPr>
          <p:cNvPr id="3" name="Title 1">
            <a:extLst>
              <a:ext uri="{FF2B5EF4-FFF2-40B4-BE49-F238E27FC236}">
                <a16:creationId xmlns:a16="http://schemas.microsoft.com/office/drawing/2014/main" id="{03654373-68C1-42EF-BDBD-03DFD8334F0F}"/>
              </a:ext>
            </a:extLst>
          </p:cNvPr>
          <p:cNvSpPr txBox="1">
            <a:spLocks noGrp="1"/>
          </p:cNvSpPr>
          <p:nvPr>
            <p:ph type="title"/>
          </p:nvPr>
        </p:nvSpPr>
        <p:spPr>
          <a:xfrm>
            <a:off x="723903" y="685800"/>
            <a:ext cx="3855723" cy="2157883"/>
          </a:xfrm>
        </p:spPr>
        <p:txBody>
          <a:bodyPr>
            <a:noAutofit/>
          </a:bodyPr>
          <a:lstStyle>
            <a:lvl1pPr>
              <a:lnSpc>
                <a:spcPct val="84000"/>
              </a:lnSpc>
              <a:defRPr sz="4800"/>
            </a:lvl1pPr>
          </a:lstStyle>
          <a:p>
            <a:pPr lvl="0"/>
            <a:r>
              <a:rPr lang="en-US"/>
              <a:t>Click to edit Master title style</a:t>
            </a:r>
          </a:p>
        </p:txBody>
      </p:sp>
      <p:sp>
        <p:nvSpPr>
          <p:cNvPr id="4" name="Content Placeholder 2">
            <a:extLst>
              <a:ext uri="{FF2B5EF4-FFF2-40B4-BE49-F238E27FC236}">
                <a16:creationId xmlns:a16="http://schemas.microsoft.com/office/drawing/2014/main" id="{71554E78-1DBD-4BD6-9215-1C93F67C8ECB}"/>
              </a:ext>
            </a:extLst>
          </p:cNvPr>
          <p:cNvSpPr txBox="1">
            <a:spLocks noGrp="1"/>
          </p:cNvSpPr>
          <p:nvPr>
            <p:ph idx="1"/>
          </p:nvPr>
        </p:nvSpPr>
        <p:spPr>
          <a:xfrm>
            <a:off x="6256023" y="685800"/>
            <a:ext cx="5212080" cy="5175247"/>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EC5CAE80-1C00-42A9-AE26-CD97373A4735}"/>
              </a:ext>
            </a:extLst>
          </p:cNvPr>
          <p:cNvSpPr txBox="1">
            <a:spLocks noGrp="1"/>
          </p:cNvSpPr>
          <p:nvPr>
            <p:ph type="body" idx="2"/>
          </p:nvPr>
        </p:nvSpPr>
        <p:spPr>
          <a:xfrm>
            <a:off x="723903" y="2856347"/>
            <a:ext cx="3855723" cy="3011055"/>
          </a:xfrm>
        </p:spPr>
        <p:txBody>
          <a:bodyPr/>
          <a:lstStyle>
            <a:lvl1pPr marL="0" indent="0">
              <a:lnSpc>
                <a:spcPct val="113000"/>
              </a:lnSpc>
              <a:spcBef>
                <a:spcPts val="0"/>
              </a:spcBef>
              <a:spcAft>
                <a:spcPts val="1500"/>
              </a:spcAft>
              <a:buNone/>
              <a:defRPr sz="1600"/>
            </a:lvl1pPr>
          </a:lstStyle>
          <a:p>
            <a:pPr lvl="0"/>
            <a:r>
              <a:rPr lang="en-US"/>
              <a:t>Edit Master text styles</a:t>
            </a:r>
          </a:p>
        </p:txBody>
      </p:sp>
      <p:sp>
        <p:nvSpPr>
          <p:cNvPr id="6" name="Date Placeholder 4">
            <a:extLst>
              <a:ext uri="{FF2B5EF4-FFF2-40B4-BE49-F238E27FC236}">
                <a16:creationId xmlns:a16="http://schemas.microsoft.com/office/drawing/2014/main" id="{CD11FC0F-88DC-4705-B0B4-4B0E94E16B75}"/>
              </a:ext>
            </a:extLst>
          </p:cNvPr>
          <p:cNvSpPr txBox="1">
            <a:spLocks noGrp="1"/>
          </p:cNvSpPr>
          <p:nvPr>
            <p:ph type="dt" sz="half" idx="7"/>
          </p:nvPr>
        </p:nvSpPr>
        <p:spPr>
          <a:xfrm>
            <a:off x="723903" y="6453387"/>
            <a:ext cx="1204575" cy="404612"/>
          </a:xfrm>
        </p:spPr>
        <p:txBody>
          <a:bodyPr/>
          <a:lstStyle>
            <a:lvl1pPr>
              <a:defRPr/>
            </a:lvl1pPr>
          </a:lstStyle>
          <a:p>
            <a:pPr lvl="0"/>
            <a:fld id="{B2113CB3-0BCD-4B16-9EF7-9C064CEF2E74}" type="datetime1">
              <a:rPr lang="en-GB"/>
              <a:pPr lvl="0"/>
              <a:t>26/03/2019</a:t>
            </a:fld>
            <a:endParaRPr lang="en-GB"/>
          </a:p>
        </p:txBody>
      </p:sp>
      <p:sp>
        <p:nvSpPr>
          <p:cNvPr id="7" name="Footer Placeholder 5">
            <a:extLst>
              <a:ext uri="{FF2B5EF4-FFF2-40B4-BE49-F238E27FC236}">
                <a16:creationId xmlns:a16="http://schemas.microsoft.com/office/drawing/2014/main" id="{2A0A785E-5801-4DB0-A9CA-E80D14FD6F7B}"/>
              </a:ext>
            </a:extLst>
          </p:cNvPr>
          <p:cNvSpPr txBox="1">
            <a:spLocks noGrp="1"/>
          </p:cNvSpPr>
          <p:nvPr>
            <p:ph type="ftr" sz="quarter" idx="9"/>
          </p:nvPr>
        </p:nvSpPr>
        <p:spPr>
          <a:xfrm>
            <a:off x="2205944" y="6453387"/>
            <a:ext cx="2373672" cy="404612"/>
          </a:xfrm>
        </p:spPr>
        <p:txBody>
          <a:bodyPr/>
          <a:lstStyle>
            <a:lvl1pPr>
              <a:defRPr/>
            </a:lvl1pPr>
          </a:lstStyle>
          <a:p>
            <a:pPr lvl="0"/>
            <a:endParaRPr lang="en-GB"/>
          </a:p>
        </p:txBody>
      </p:sp>
      <p:sp>
        <p:nvSpPr>
          <p:cNvPr id="8" name="Slide Number Placeholder 6">
            <a:extLst>
              <a:ext uri="{FF2B5EF4-FFF2-40B4-BE49-F238E27FC236}">
                <a16:creationId xmlns:a16="http://schemas.microsoft.com/office/drawing/2014/main" id="{E25963DA-32DA-4C6D-B275-4644D2891760}"/>
              </a:ext>
            </a:extLst>
          </p:cNvPr>
          <p:cNvSpPr txBox="1">
            <a:spLocks noGrp="1"/>
          </p:cNvSpPr>
          <p:nvPr>
            <p:ph type="sldNum" sz="quarter" idx="8"/>
          </p:nvPr>
        </p:nvSpPr>
        <p:spPr>
          <a:xfrm>
            <a:off x="9883136" y="6453387"/>
            <a:ext cx="1596295" cy="404612"/>
          </a:xfrm>
        </p:spPr>
        <p:txBody>
          <a:bodyPr/>
          <a:lstStyle>
            <a:lvl1pPr>
              <a:defRPr/>
            </a:lvl1pPr>
          </a:lstStyle>
          <a:p>
            <a:pPr lvl="0"/>
            <a:fld id="{D6089A91-F63A-4B25-AF11-868161DE5B1C}" type="slidenum">
              <a:t>‹#›</a:t>
            </a:fld>
            <a:endParaRPr lang="en-GB"/>
          </a:p>
        </p:txBody>
      </p:sp>
      <p:sp>
        <p:nvSpPr>
          <p:cNvPr id="9" name="Rectangle 8" title="Divider Bar">
            <a:extLst>
              <a:ext uri="{FF2B5EF4-FFF2-40B4-BE49-F238E27FC236}">
                <a16:creationId xmlns:a16="http://schemas.microsoft.com/office/drawing/2014/main" id="{5628616F-6693-4CE4-8F3F-0098C7406AF1}"/>
              </a:ext>
            </a:extLst>
          </p:cNvPr>
          <p:cNvSpPr/>
          <p:nvPr/>
        </p:nvSpPr>
        <p:spPr>
          <a:xfrm>
            <a:off x="5303520" y="374"/>
            <a:ext cx="228600" cy="6858000"/>
          </a:xfrm>
          <a:prstGeom prst="rect">
            <a:avLst/>
          </a:prstGeom>
          <a:solidFill>
            <a:srgbClr val="191B0E"/>
          </a:solidFill>
          <a:ln cap="flat">
            <a:noFill/>
            <a:prstDash val="solid"/>
          </a:ln>
        </p:spPr>
        <p:txBody>
          <a:bodyPr lIns="0" tIns="0" rIns="0" bIns="0"/>
          <a:lstStyle/>
          <a:p>
            <a:endParaRPr lang="en-GB"/>
          </a:p>
        </p:txBody>
      </p:sp>
    </p:spTree>
    <p:extLst>
      <p:ext uri="{BB962C8B-B14F-4D97-AF65-F5344CB8AC3E}">
        <p14:creationId xmlns:p14="http://schemas.microsoft.com/office/powerpoint/2010/main" val="114627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title="Background Shape">
            <a:extLst>
              <a:ext uri="{FF2B5EF4-FFF2-40B4-BE49-F238E27FC236}">
                <a16:creationId xmlns:a16="http://schemas.microsoft.com/office/drawing/2014/main" id="{059543C4-DDF6-4B82-91B5-7A447258415A}"/>
              </a:ext>
            </a:extLst>
          </p:cNvPr>
          <p:cNvSpPr/>
          <p:nvPr/>
        </p:nvSpPr>
        <p:spPr>
          <a:xfrm>
            <a:off x="0" y="374"/>
            <a:ext cx="5303520" cy="6857625"/>
          </a:xfrm>
          <a:prstGeom prst="rect">
            <a:avLst/>
          </a:prstGeom>
          <a:solidFill>
            <a:srgbClr val="8C8D86"/>
          </a:solidFill>
          <a:ln cap="flat">
            <a:noFill/>
            <a:prstDash val="solid"/>
          </a:ln>
        </p:spPr>
        <p:txBody>
          <a:bodyPr lIns="0" tIns="0" rIns="0" bIns="0"/>
          <a:lstStyle/>
          <a:p>
            <a:endParaRPr lang="en-GB"/>
          </a:p>
        </p:txBody>
      </p:sp>
      <p:sp>
        <p:nvSpPr>
          <p:cNvPr id="3" name="Title 1">
            <a:extLst>
              <a:ext uri="{FF2B5EF4-FFF2-40B4-BE49-F238E27FC236}">
                <a16:creationId xmlns:a16="http://schemas.microsoft.com/office/drawing/2014/main" id="{89A4A1F4-97F5-4CB6-A574-CF7BCC61A268}"/>
              </a:ext>
            </a:extLst>
          </p:cNvPr>
          <p:cNvSpPr txBox="1">
            <a:spLocks noGrp="1"/>
          </p:cNvSpPr>
          <p:nvPr>
            <p:ph type="title"/>
          </p:nvPr>
        </p:nvSpPr>
        <p:spPr>
          <a:xfrm>
            <a:off x="723903" y="685800"/>
            <a:ext cx="3855723" cy="2157883"/>
          </a:xfrm>
        </p:spPr>
        <p:txBody>
          <a:bodyPr/>
          <a:lstStyle>
            <a:lvl1pPr>
              <a:lnSpc>
                <a:spcPct val="84000"/>
              </a:lnSpc>
              <a:defRPr sz="4800"/>
            </a:lvl1pPr>
          </a:lstStyle>
          <a:p>
            <a:pPr lvl="0"/>
            <a:r>
              <a:rPr lang="en-US"/>
              <a:t>Click to edit Master title style</a:t>
            </a:r>
          </a:p>
        </p:txBody>
      </p:sp>
      <p:sp>
        <p:nvSpPr>
          <p:cNvPr id="4" name="Picture Placeholder 2">
            <a:extLst>
              <a:ext uri="{FF2B5EF4-FFF2-40B4-BE49-F238E27FC236}">
                <a16:creationId xmlns:a16="http://schemas.microsoft.com/office/drawing/2014/main" id="{9908CF5B-2991-4444-8A18-B8F541F8BD86}"/>
              </a:ext>
            </a:extLst>
          </p:cNvPr>
          <p:cNvSpPr txBox="1">
            <a:spLocks noGrp="1"/>
          </p:cNvSpPr>
          <p:nvPr>
            <p:ph type="pic" idx="1"/>
          </p:nvPr>
        </p:nvSpPr>
        <p:spPr>
          <a:xfrm>
            <a:off x="5532120" y="0"/>
            <a:ext cx="6659876" cy="6858000"/>
          </a:xfrm>
        </p:spPr>
        <p:txBody>
          <a:bodyPr/>
          <a:lstStyle>
            <a:lvl1pPr marL="0" indent="0">
              <a:buNone/>
              <a:defRPr/>
            </a:lvl1pPr>
          </a:lstStyle>
          <a:p>
            <a:pPr lvl="0"/>
            <a:r>
              <a:rPr lang="en-US"/>
              <a:t>Click icon to add picture</a:t>
            </a:r>
          </a:p>
        </p:txBody>
      </p:sp>
      <p:sp>
        <p:nvSpPr>
          <p:cNvPr id="5" name="Text Placeholder 3">
            <a:extLst>
              <a:ext uri="{FF2B5EF4-FFF2-40B4-BE49-F238E27FC236}">
                <a16:creationId xmlns:a16="http://schemas.microsoft.com/office/drawing/2014/main" id="{83C09C16-D1FC-47F4-8767-9BFEAD47C118}"/>
              </a:ext>
            </a:extLst>
          </p:cNvPr>
          <p:cNvSpPr txBox="1">
            <a:spLocks noGrp="1"/>
          </p:cNvSpPr>
          <p:nvPr>
            <p:ph type="body" idx="2"/>
          </p:nvPr>
        </p:nvSpPr>
        <p:spPr>
          <a:xfrm>
            <a:off x="723903" y="2855963"/>
            <a:ext cx="3855723" cy="3011430"/>
          </a:xfrm>
        </p:spPr>
        <p:txBody>
          <a:bodyPr/>
          <a:lstStyle>
            <a:lvl1pPr marL="0" indent="0">
              <a:lnSpc>
                <a:spcPct val="113000"/>
              </a:lnSpc>
              <a:spcBef>
                <a:spcPts val="0"/>
              </a:spcBef>
              <a:spcAft>
                <a:spcPts val="1500"/>
              </a:spcAft>
              <a:buNone/>
              <a:defRPr sz="1600"/>
            </a:lvl1pPr>
          </a:lstStyle>
          <a:p>
            <a:pPr lvl="0"/>
            <a:r>
              <a:rPr lang="en-US"/>
              <a:t>Edit Master text styles</a:t>
            </a:r>
          </a:p>
        </p:txBody>
      </p:sp>
      <p:sp>
        <p:nvSpPr>
          <p:cNvPr id="6" name="Date Placeholder 4">
            <a:extLst>
              <a:ext uri="{FF2B5EF4-FFF2-40B4-BE49-F238E27FC236}">
                <a16:creationId xmlns:a16="http://schemas.microsoft.com/office/drawing/2014/main" id="{A59BBF55-B3C9-4119-94F9-D1431ED721A1}"/>
              </a:ext>
            </a:extLst>
          </p:cNvPr>
          <p:cNvSpPr txBox="1">
            <a:spLocks noGrp="1"/>
          </p:cNvSpPr>
          <p:nvPr>
            <p:ph type="dt" sz="half" idx="7"/>
          </p:nvPr>
        </p:nvSpPr>
        <p:spPr>
          <a:xfrm>
            <a:off x="723903" y="6453387"/>
            <a:ext cx="1204575" cy="404612"/>
          </a:xfrm>
        </p:spPr>
        <p:txBody>
          <a:bodyPr/>
          <a:lstStyle>
            <a:lvl1pPr>
              <a:defRPr/>
            </a:lvl1pPr>
          </a:lstStyle>
          <a:p>
            <a:pPr lvl="0"/>
            <a:fld id="{6D78C149-3E16-40A3-923A-270290D774FF}" type="datetime1">
              <a:rPr lang="en-GB"/>
              <a:pPr lvl="0"/>
              <a:t>26/03/2019</a:t>
            </a:fld>
            <a:endParaRPr lang="en-GB"/>
          </a:p>
        </p:txBody>
      </p:sp>
      <p:sp>
        <p:nvSpPr>
          <p:cNvPr id="7" name="Footer Placeholder 5">
            <a:extLst>
              <a:ext uri="{FF2B5EF4-FFF2-40B4-BE49-F238E27FC236}">
                <a16:creationId xmlns:a16="http://schemas.microsoft.com/office/drawing/2014/main" id="{65D21444-8872-4DBA-8C70-23AFFC1C5D4F}"/>
              </a:ext>
            </a:extLst>
          </p:cNvPr>
          <p:cNvSpPr txBox="1">
            <a:spLocks noGrp="1"/>
          </p:cNvSpPr>
          <p:nvPr>
            <p:ph type="ftr" sz="quarter" idx="9"/>
          </p:nvPr>
        </p:nvSpPr>
        <p:spPr>
          <a:xfrm>
            <a:off x="2205944" y="6453387"/>
            <a:ext cx="2373672" cy="404612"/>
          </a:xfrm>
        </p:spPr>
        <p:txBody>
          <a:bodyPr/>
          <a:lstStyle>
            <a:lvl1pPr>
              <a:defRPr/>
            </a:lvl1pPr>
          </a:lstStyle>
          <a:p>
            <a:pPr lvl="0"/>
            <a:endParaRPr lang="en-GB"/>
          </a:p>
        </p:txBody>
      </p:sp>
      <p:sp>
        <p:nvSpPr>
          <p:cNvPr id="8" name="Slide Number Placeholder 6">
            <a:extLst>
              <a:ext uri="{FF2B5EF4-FFF2-40B4-BE49-F238E27FC236}">
                <a16:creationId xmlns:a16="http://schemas.microsoft.com/office/drawing/2014/main" id="{E5603185-A56B-4E3C-A45F-ABD73817EBE6}"/>
              </a:ext>
            </a:extLst>
          </p:cNvPr>
          <p:cNvSpPr txBox="1">
            <a:spLocks noGrp="1"/>
          </p:cNvSpPr>
          <p:nvPr>
            <p:ph type="sldNum" sz="quarter" idx="8"/>
          </p:nvPr>
        </p:nvSpPr>
        <p:spPr>
          <a:xfrm>
            <a:off x="9883136" y="6453387"/>
            <a:ext cx="1596295" cy="404612"/>
          </a:xfrm>
        </p:spPr>
        <p:txBody>
          <a:bodyPr/>
          <a:lstStyle>
            <a:lvl1pPr>
              <a:defRPr/>
            </a:lvl1pPr>
          </a:lstStyle>
          <a:p>
            <a:pPr lvl="0"/>
            <a:fld id="{7C0D661E-5D0C-441C-B059-1CBD720FCE62}" type="slidenum">
              <a:t>‹#›</a:t>
            </a:fld>
            <a:endParaRPr lang="en-GB"/>
          </a:p>
        </p:txBody>
      </p:sp>
      <p:sp>
        <p:nvSpPr>
          <p:cNvPr id="9" name="Rectangle 8" title="Divider Bar">
            <a:extLst>
              <a:ext uri="{FF2B5EF4-FFF2-40B4-BE49-F238E27FC236}">
                <a16:creationId xmlns:a16="http://schemas.microsoft.com/office/drawing/2014/main" id="{894C3271-19D4-441A-907F-FEF96A4AF616}"/>
              </a:ext>
            </a:extLst>
          </p:cNvPr>
          <p:cNvSpPr/>
          <p:nvPr/>
        </p:nvSpPr>
        <p:spPr>
          <a:xfrm>
            <a:off x="5303520" y="374"/>
            <a:ext cx="228600" cy="6858000"/>
          </a:xfrm>
          <a:prstGeom prst="rect">
            <a:avLst/>
          </a:prstGeom>
          <a:solidFill>
            <a:srgbClr val="191B0E"/>
          </a:solidFill>
          <a:ln cap="flat">
            <a:noFill/>
            <a:prstDash val="solid"/>
          </a:ln>
        </p:spPr>
        <p:txBody>
          <a:bodyPr lIns="0" tIns="0" rIns="0" bIns="0"/>
          <a:lstStyle/>
          <a:p>
            <a:endParaRPr lang="en-GB"/>
          </a:p>
        </p:txBody>
      </p:sp>
    </p:spTree>
    <p:extLst>
      <p:ext uri="{BB962C8B-B14F-4D97-AF65-F5344CB8AC3E}">
        <p14:creationId xmlns:p14="http://schemas.microsoft.com/office/powerpoint/2010/main" val="257720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94D9A9-F445-486F-B248-E78A009BD034}"/>
              </a:ext>
            </a:extLst>
          </p:cNvPr>
          <p:cNvSpPr txBox="1">
            <a:spLocks noGrp="1"/>
          </p:cNvSpPr>
          <p:nvPr>
            <p:ph type="title"/>
          </p:nvPr>
        </p:nvSpPr>
        <p:spPr>
          <a:xfrm>
            <a:off x="1371600" y="685800"/>
            <a:ext cx="9601200" cy="1485900"/>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208008C1-1850-4928-A37C-84D474A8DC00}"/>
              </a:ext>
            </a:extLst>
          </p:cNvPr>
          <p:cNvSpPr txBox="1">
            <a:spLocks noGrp="1"/>
          </p:cNvSpPr>
          <p:nvPr>
            <p:ph type="body" idx="1"/>
          </p:nvPr>
        </p:nvSpPr>
        <p:spPr>
          <a:xfrm>
            <a:off x="1371600" y="2286000"/>
            <a:ext cx="9601200" cy="3581403"/>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1032B8-408C-405C-8495-9D5F762D2FF2}"/>
              </a:ext>
            </a:extLst>
          </p:cNvPr>
          <p:cNvSpPr txBox="1">
            <a:spLocks noGrp="1"/>
          </p:cNvSpPr>
          <p:nvPr>
            <p:ph type="dt" sz="half" idx="2"/>
          </p:nvPr>
        </p:nvSpPr>
        <p:spPr>
          <a:xfrm>
            <a:off x="1390646" y="6453387"/>
            <a:ext cx="1204575" cy="404612"/>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191B0E"/>
                </a:solidFill>
                <a:uFillTx/>
                <a:latin typeface="Franklin Gothic Book"/>
              </a:defRPr>
            </a:lvl1pPr>
          </a:lstStyle>
          <a:p>
            <a:pPr lvl="0"/>
            <a:fld id="{9F7C1C1C-FBE2-433E-9B56-C5242897AFF7}" type="datetime1">
              <a:rPr lang="en-GB"/>
              <a:pPr lvl="0"/>
              <a:t>26/03/2019</a:t>
            </a:fld>
            <a:endParaRPr lang="en-GB"/>
          </a:p>
        </p:txBody>
      </p:sp>
      <p:sp>
        <p:nvSpPr>
          <p:cNvPr id="5" name="Footer Placeholder 4">
            <a:extLst>
              <a:ext uri="{FF2B5EF4-FFF2-40B4-BE49-F238E27FC236}">
                <a16:creationId xmlns:a16="http://schemas.microsoft.com/office/drawing/2014/main" id="{10F990B8-9C8C-455B-B7C5-6B1583D3D388}"/>
              </a:ext>
            </a:extLst>
          </p:cNvPr>
          <p:cNvSpPr txBox="1">
            <a:spLocks noGrp="1"/>
          </p:cNvSpPr>
          <p:nvPr>
            <p:ph type="ftr" sz="quarter" idx="3"/>
          </p:nvPr>
        </p:nvSpPr>
        <p:spPr>
          <a:xfrm>
            <a:off x="2893563" y="6453387"/>
            <a:ext cx="6280830" cy="404612"/>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191B0E"/>
                </a:solidFill>
                <a:uFillTx/>
                <a:latin typeface="Franklin Gothic Book"/>
              </a:defRPr>
            </a:lvl1pPr>
          </a:lstStyle>
          <a:p>
            <a:pPr lvl="0"/>
            <a:endParaRPr lang="en-GB"/>
          </a:p>
        </p:txBody>
      </p:sp>
      <p:sp>
        <p:nvSpPr>
          <p:cNvPr id="6" name="Slide Number Placeholder 5">
            <a:extLst>
              <a:ext uri="{FF2B5EF4-FFF2-40B4-BE49-F238E27FC236}">
                <a16:creationId xmlns:a16="http://schemas.microsoft.com/office/drawing/2014/main" id="{D50CB072-6D4A-4AB2-856B-7B83D3C4B0D7}"/>
              </a:ext>
            </a:extLst>
          </p:cNvPr>
          <p:cNvSpPr txBox="1">
            <a:spLocks noGrp="1"/>
          </p:cNvSpPr>
          <p:nvPr>
            <p:ph type="sldNum" sz="quarter" idx="4"/>
          </p:nvPr>
        </p:nvSpPr>
        <p:spPr>
          <a:xfrm>
            <a:off x="9472735" y="6453387"/>
            <a:ext cx="1596295" cy="404612"/>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191B0E"/>
                </a:solidFill>
                <a:uFillTx/>
                <a:latin typeface="Franklin Gothic Book"/>
              </a:defRPr>
            </a:lvl1pPr>
          </a:lstStyle>
          <a:p>
            <a:pPr lvl="0"/>
            <a:fld id="{8A71606B-AD51-41C2-8B08-41AEB348817E}" type="slidenum">
              <a:t>‹#›</a:t>
            </a:fld>
            <a:endParaRPr lang="en-GB"/>
          </a:p>
        </p:txBody>
      </p:sp>
      <p:sp>
        <p:nvSpPr>
          <p:cNvPr id="7" name="Rectangle 8" title="Side bar">
            <a:extLst>
              <a:ext uri="{FF2B5EF4-FFF2-40B4-BE49-F238E27FC236}">
                <a16:creationId xmlns:a16="http://schemas.microsoft.com/office/drawing/2014/main" id="{97E70B7D-D78E-4C08-B66F-B03A55695DEB}"/>
              </a:ext>
            </a:extLst>
          </p:cNvPr>
          <p:cNvSpPr/>
          <p:nvPr/>
        </p:nvSpPr>
        <p:spPr>
          <a:xfrm>
            <a:off x="478094" y="374"/>
            <a:ext cx="228600" cy="6858000"/>
          </a:xfrm>
          <a:prstGeom prst="rect">
            <a:avLst/>
          </a:prstGeom>
          <a:solidFill>
            <a:srgbClr val="191B0E"/>
          </a:solidFill>
          <a:ln cap="flat">
            <a:noFill/>
            <a:prstDash val="solid"/>
          </a:ln>
        </p:spPr>
        <p:txBody>
          <a:bodyPr lIns="0" tIns="0" rIns="0" bIns="0"/>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9000"/>
        </a:lnSpc>
        <a:spcBef>
          <a:spcPts val="0"/>
        </a:spcBef>
        <a:spcAft>
          <a:spcPts val="0"/>
        </a:spcAft>
        <a:buNone/>
        <a:tabLst/>
        <a:defRPr lang="en-US" sz="4400" b="0" i="0" u="none" strike="noStrike" kern="1200" cap="none" spc="0" baseline="0">
          <a:solidFill>
            <a:srgbClr val="191B0E"/>
          </a:solidFill>
          <a:uFillTx/>
          <a:latin typeface="Franklin Gothic Book"/>
        </a:defRPr>
      </a:lvl1pPr>
    </p:titleStyle>
    <p:bodyStyle>
      <a:lvl1pPr marL="384048" marR="0" lvl="0" indent="-384048" algn="l" defTabSz="914400" rtl="0" fontAlgn="auto" hangingPunct="1">
        <a:lnSpc>
          <a:spcPct val="94000"/>
        </a:lnSpc>
        <a:spcBef>
          <a:spcPts val="1000"/>
        </a:spcBef>
        <a:spcAft>
          <a:spcPts val="200"/>
        </a:spcAft>
        <a:buSzPct val="100000"/>
        <a:buFont typeface="Franklin Gothic Book" pitchFamily="34"/>
        <a:buChar char="■"/>
        <a:tabLst/>
        <a:defRPr lang="en-US" sz="2000" b="0" i="0" u="none" strike="noStrike" kern="1200" cap="none" spc="0" baseline="0">
          <a:solidFill>
            <a:srgbClr val="191B0E"/>
          </a:solidFill>
          <a:uFillTx/>
          <a:latin typeface="Franklin Gothic Book"/>
        </a:defRPr>
      </a:lvl1pPr>
      <a:lvl2pPr marL="914400" marR="0" lvl="1" indent="-384048" algn="l" defTabSz="914400" rtl="0" fontAlgn="auto" hangingPunct="1">
        <a:lnSpc>
          <a:spcPct val="94000"/>
        </a:lnSpc>
        <a:spcBef>
          <a:spcPts val="500"/>
        </a:spcBef>
        <a:spcAft>
          <a:spcPts val="200"/>
        </a:spcAft>
        <a:buSzPct val="100000"/>
        <a:buFont typeface="Franklin Gothic Book" pitchFamily="34"/>
        <a:buChar char="–"/>
        <a:tabLst/>
        <a:defRPr lang="en-US" sz="2000" b="0" i="1" u="none" strike="noStrike" kern="1200" cap="none" spc="0" baseline="0">
          <a:solidFill>
            <a:srgbClr val="191B0E"/>
          </a:solidFill>
          <a:uFillTx/>
          <a:latin typeface="Franklin Gothic Book"/>
        </a:defRPr>
      </a:lvl2pPr>
      <a:lvl3pPr marL="1371600" marR="0" lvl="2" indent="-384048" algn="l" defTabSz="914400" rtl="0" fontAlgn="auto" hangingPunct="1">
        <a:lnSpc>
          <a:spcPct val="94000"/>
        </a:lnSpc>
        <a:spcBef>
          <a:spcPts val="500"/>
        </a:spcBef>
        <a:spcAft>
          <a:spcPts val="200"/>
        </a:spcAft>
        <a:buSzPct val="100000"/>
        <a:buFont typeface="Franklin Gothic Book" pitchFamily="34"/>
        <a:buChar char="■"/>
        <a:tabLst/>
        <a:defRPr lang="en-US" sz="1800" b="0" i="0" u="none" strike="noStrike" kern="1200" cap="none" spc="0" baseline="0">
          <a:solidFill>
            <a:srgbClr val="191B0E"/>
          </a:solidFill>
          <a:uFillTx/>
          <a:latin typeface="Franklin Gothic Book"/>
        </a:defRPr>
      </a:lvl3pPr>
      <a:lvl4pPr marL="1828800" marR="0" lvl="3" indent="-384048" algn="l" defTabSz="914400" rtl="0" fontAlgn="auto" hangingPunct="1">
        <a:lnSpc>
          <a:spcPct val="94000"/>
        </a:lnSpc>
        <a:spcBef>
          <a:spcPts val="500"/>
        </a:spcBef>
        <a:spcAft>
          <a:spcPts val="200"/>
        </a:spcAft>
        <a:buSzPct val="100000"/>
        <a:buFont typeface="Franklin Gothic Book" pitchFamily="34"/>
        <a:buChar char="–"/>
        <a:tabLst/>
        <a:defRPr lang="en-US" sz="1800" b="0" i="1" u="none" strike="noStrike" kern="1200" cap="none" spc="0" baseline="0">
          <a:solidFill>
            <a:srgbClr val="191B0E"/>
          </a:solidFill>
          <a:uFillTx/>
          <a:latin typeface="Franklin Gothic Book"/>
        </a:defRPr>
      </a:lvl4pPr>
      <a:lvl5pPr marL="2286000" marR="0" lvl="4" indent="-384048" algn="l" defTabSz="914400" rtl="0" fontAlgn="auto" hangingPunct="1">
        <a:lnSpc>
          <a:spcPct val="94000"/>
        </a:lnSpc>
        <a:spcBef>
          <a:spcPts val="500"/>
        </a:spcBef>
        <a:spcAft>
          <a:spcPts val="200"/>
        </a:spcAft>
        <a:buSzPct val="100000"/>
        <a:buFont typeface="Franklin Gothic Book" pitchFamily="34"/>
        <a:buChar char="■"/>
        <a:tabLst/>
        <a:defRPr lang="en-US" sz="1600" b="0" i="0" u="none" strike="noStrike" kern="1200" cap="none" spc="0" baseline="0">
          <a:solidFill>
            <a:srgbClr val="191B0E"/>
          </a:solidFill>
          <a:uFillTx/>
          <a:latin typeface="Franklin Gothic Book"/>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FFFFFF"/>
        </a:solidFill>
        <a:effectLst/>
      </p:bgPr>
    </p:bg>
    <p:spTree>
      <p:nvGrpSpPr>
        <p:cNvPr id="1" name=""/>
        <p:cNvGrpSpPr/>
        <p:nvPr/>
      </p:nvGrpSpPr>
      <p:grpSpPr>
        <a:xfrm>
          <a:off x="0" y="0"/>
          <a:ext cx="0" cy="0"/>
          <a:chOff x="0" y="0"/>
          <a:chExt cx="0" cy="0"/>
        </a:xfrm>
      </p:grpSpPr>
      <p:pic>
        <p:nvPicPr>
          <p:cNvPr id="2" name="Picture 7" descr="banner.jpg">
            <a:extLst>
              <a:ext uri="{FF2B5EF4-FFF2-40B4-BE49-F238E27FC236}">
                <a16:creationId xmlns:a16="http://schemas.microsoft.com/office/drawing/2014/main" id="{5A6300F9-5F51-4D12-A8AC-606066A2CE7C}"/>
              </a:ext>
            </a:extLst>
          </p:cNvPr>
          <p:cNvPicPr>
            <a:picLocks noChangeAspect="1"/>
          </p:cNvPicPr>
          <p:nvPr/>
        </p:nvPicPr>
        <p:blipFill>
          <a:blip r:embed="rId2"/>
          <a:srcRect/>
          <a:stretch>
            <a:fillRect/>
          </a:stretch>
        </p:blipFill>
        <p:spPr>
          <a:xfrm>
            <a:off x="663644" y="468977"/>
            <a:ext cx="10889434" cy="3539066"/>
          </a:xfrm>
          <a:prstGeom prst="rect">
            <a:avLst/>
          </a:prstGeom>
          <a:noFill/>
          <a:ln cap="flat">
            <a:noFill/>
          </a:ln>
        </p:spPr>
      </p:pic>
      <p:sp>
        <p:nvSpPr>
          <p:cNvPr id="3" name="Rectangle 70">
            <a:extLst>
              <a:ext uri="{FF2B5EF4-FFF2-40B4-BE49-F238E27FC236}">
                <a16:creationId xmlns:a16="http://schemas.microsoft.com/office/drawing/2014/main" id="{172E0CF0-13CB-445F-A72C-84FDFC189837}"/>
              </a:ext>
            </a:extLst>
          </p:cNvPr>
          <p:cNvSpPr>
            <a:spLocks noMove="1" noResize="1"/>
          </p:cNvSpPr>
          <p:nvPr/>
        </p:nvSpPr>
        <p:spPr>
          <a:xfrm>
            <a:off x="0" y="4918511"/>
            <a:ext cx="12191996" cy="1939488"/>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FBD5A3EE-DA43-4160-8B9B-8228A425F5A7}"/>
              </a:ext>
            </a:extLst>
          </p:cNvPr>
          <p:cNvSpPr txBox="1">
            <a:spLocks noGrp="1"/>
          </p:cNvSpPr>
          <p:nvPr>
            <p:ph type="ctrTitle"/>
          </p:nvPr>
        </p:nvSpPr>
        <p:spPr>
          <a:xfrm>
            <a:off x="1600200" y="4269278"/>
            <a:ext cx="8991596" cy="1264761"/>
          </a:xfrm>
          <a:solidFill>
            <a:srgbClr val="FFFFFF"/>
          </a:solidFill>
          <a:ln w="38103">
            <a:solidFill>
              <a:srgbClr val="404040"/>
            </a:solidFill>
            <a:prstDash val="solid"/>
            <a:miter/>
          </a:ln>
        </p:spPr>
        <p:txBody>
          <a:bodyPr anchor="ctr">
            <a:normAutofit/>
          </a:bodyPr>
          <a:lstStyle/>
          <a:p>
            <a:pPr lvl="0"/>
            <a:r>
              <a:rPr lang="en-GB" sz="4900"/>
              <a:t>KS2 Addition and Subtraction</a:t>
            </a:r>
          </a:p>
        </p:txBody>
      </p:sp>
      <p:sp>
        <p:nvSpPr>
          <p:cNvPr id="5" name="Subtitle 2">
            <a:extLst>
              <a:ext uri="{FF2B5EF4-FFF2-40B4-BE49-F238E27FC236}">
                <a16:creationId xmlns:a16="http://schemas.microsoft.com/office/drawing/2014/main" id="{45E0F4DB-24AE-4CE6-8AE2-EA1BF5D65F6C}"/>
              </a:ext>
            </a:extLst>
          </p:cNvPr>
          <p:cNvSpPr txBox="1">
            <a:spLocks noGrp="1"/>
          </p:cNvSpPr>
          <p:nvPr>
            <p:ph type="subTitle" idx="1"/>
          </p:nvPr>
        </p:nvSpPr>
        <p:spPr>
          <a:xfrm>
            <a:off x="2695194" y="5688537"/>
            <a:ext cx="6801608" cy="536121"/>
          </a:xfrm>
        </p:spPr>
        <p:txBody>
          <a:bodyPr/>
          <a:lstStyle/>
          <a:p>
            <a:pPr lvl="0"/>
            <a:r>
              <a:rPr lang="en-GB"/>
              <a:t>13.3.19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E0062-17AD-4478-BC80-E95F43E17F93}"/>
              </a:ext>
            </a:extLst>
          </p:cNvPr>
          <p:cNvSpPr txBox="1">
            <a:spLocks noGrp="1"/>
          </p:cNvSpPr>
          <p:nvPr>
            <p:ph type="title"/>
          </p:nvPr>
        </p:nvSpPr>
        <p:spPr>
          <a:xfrm>
            <a:off x="1054102" y="203197"/>
            <a:ext cx="9601200" cy="1485900"/>
          </a:xfrm>
        </p:spPr>
        <p:txBody>
          <a:bodyPr/>
          <a:lstStyle/>
          <a:p>
            <a:pPr lvl="0"/>
            <a:r>
              <a:rPr lang="en-GB">
                <a:latin typeface="Calibri" pitchFamily="34"/>
                <a:cs typeface="Calibri" pitchFamily="34"/>
              </a:rPr>
              <a:t>What is expected at the end of KS2?</a:t>
            </a:r>
            <a:br>
              <a:rPr lang="en-GB">
                <a:latin typeface="Calibri" pitchFamily="34"/>
                <a:cs typeface="Calibri" pitchFamily="34"/>
              </a:rPr>
            </a:br>
            <a:r>
              <a:rPr lang="en-GB" sz="2800">
                <a:latin typeface="Calibri" pitchFamily="34"/>
                <a:cs typeface="Calibri" pitchFamily="34"/>
              </a:rPr>
              <a:t>Applying the Skills in Context</a:t>
            </a:r>
          </a:p>
        </p:txBody>
      </p:sp>
      <p:pic>
        <p:nvPicPr>
          <p:cNvPr id="3" name="Picture 2">
            <a:extLst>
              <a:ext uri="{FF2B5EF4-FFF2-40B4-BE49-F238E27FC236}">
                <a16:creationId xmlns:a16="http://schemas.microsoft.com/office/drawing/2014/main" id="{0AB2412A-167A-4499-84D5-6E2E9A7A60BA}"/>
              </a:ext>
            </a:extLst>
          </p:cNvPr>
          <p:cNvPicPr>
            <a:picLocks noChangeAspect="1"/>
          </p:cNvPicPr>
          <p:nvPr/>
        </p:nvPicPr>
        <p:blipFill>
          <a:blip r:embed="rId2"/>
          <a:srcRect l="25209" t="19985" r="25833" b="42404"/>
          <a:stretch>
            <a:fillRect/>
          </a:stretch>
        </p:blipFill>
        <p:spPr>
          <a:xfrm>
            <a:off x="749295" y="1358898"/>
            <a:ext cx="5969002" cy="2578095"/>
          </a:xfrm>
          <a:prstGeom prst="rect">
            <a:avLst/>
          </a:prstGeom>
          <a:noFill/>
          <a:ln cap="flat">
            <a:noFill/>
          </a:ln>
        </p:spPr>
      </p:pic>
      <p:pic>
        <p:nvPicPr>
          <p:cNvPr id="4" name="Picture 3">
            <a:extLst>
              <a:ext uri="{FF2B5EF4-FFF2-40B4-BE49-F238E27FC236}">
                <a16:creationId xmlns:a16="http://schemas.microsoft.com/office/drawing/2014/main" id="{62FFEB26-11B5-48D4-B2D8-152B21FB3DDA}"/>
              </a:ext>
            </a:extLst>
          </p:cNvPr>
          <p:cNvPicPr>
            <a:picLocks noChangeAspect="1"/>
          </p:cNvPicPr>
          <p:nvPr/>
        </p:nvPicPr>
        <p:blipFill>
          <a:blip r:embed="rId3"/>
          <a:srcRect l="25104" t="19800" r="29063" b="6275"/>
          <a:stretch>
            <a:fillRect/>
          </a:stretch>
        </p:blipFill>
        <p:spPr>
          <a:xfrm>
            <a:off x="6819896" y="1358898"/>
            <a:ext cx="5216871" cy="4730748"/>
          </a:xfrm>
          <a:prstGeom prst="rect">
            <a:avLst/>
          </a:prstGeom>
          <a:noFill/>
          <a:ln cap="flat">
            <a:noFill/>
          </a:ln>
        </p:spPr>
      </p:pic>
      <p:pic>
        <p:nvPicPr>
          <p:cNvPr id="5" name="Picture 5">
            <a:extLst>
              <a:ext uri="{FF2B5EF4-FFF2-40B4-BE49-F238E27FC236}">
                <a16:creationId xmlns:a16="http://schemas.microsoft.com/office/drawing/2014/main" id="{F40ED79D-698C-4644-B544-962A56D7DED5}"/>
              </a:ext>
            </a:extLst>
          </p:cNvPr>
          <p:cNvPicPr>
            <a:picLocks noChangeAspect="1"/>
          </p:cNvPicPr>
          <p:nvPr/>
        </p:nvPicPr>
        <p:blipFill>
          <a:blip r:embed="rId4"/>
          <a:srcRect l="27916" t="17577" r="31042" b="59635"/>
          <a:stretch>
            <a:fillRect/>
          </a:stretch>
        </p:blipFill>
        <p:spPr>
          <a:xfrm>
            <a:off x="764063" y="4076696"/>
            <a:ext cx="5939466" cy="2012951"/>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688A-AA3B-4251-A289-9CA4C83997AB}"/>
              </a:ext>
            </a:extLst>
          </p:cNvPr>
          <p:cNvSpPr txBox="1">
            <a:spLocks noGrp="1"/>
          </p:cNvSpPr>
          <p:nvPr>
            <p:ph type="title"/>
          </p:nvPr>
        </p:nvSpPr>
        <p:spPr>
          <a:xfrm>
            <a:off x="732178" y="510902"/>
            <a:ext cx="10515600" cy="1556509"/>
          </a:xfrm>
        </p:spPr>
        <p:txBody>
          <a:bodyPr/>
          <a:lstStyle/>
          <a:p>
            <a:pPr lvl="0"/>
            <a:r>
              <a:rPr lang="en-GB" sz="2200"/>
              <a:t>Key language for addition: sum, total, parts and wholes, plus, add, altogether, more, ‘is the same as’</a:t>
            </a:r>
            <a:br>
              <a:rPr lang="en-GB" sz="2200"/>
            </a:br>
            <a:r>
              <a:rPr lang="en-GB" sz="2200"/>
              <a:t>Key language for subtraction: take away, subtract, find the difference, fewer, less than</a:t>
            </a:r>
            <a:br>
              <a:rPr lang="en-GB" sz="3600"/>
            </a:br>
            <a:endParaRPr lang="en-GB" sz="3600"/>
          </a:p>
        </p:txBody>
      </p:sp>
      <p:pic>
        <p:nvPicPr>
          <p:cNvPr id="3" name="Picture 3">
            <a:extLst>
              <a:ext uri="{FF2B5EF4-FFF2-40B4-BE49-F238E27FC236}">
                <a16:creationId xmlns:a16="http://schemas.microsoft.com/office/drawing/2014/main" id="{504B74FF-DBB7-42D8-9CC4-6C02A9B4E8B0}"/>
              </a:ext>
            </a:extLst>
          </p:cNvPr>
          <p:cNvPicPr>
            <a:picLocks noChangeAspect="1"/>
          </p:cNvPicPr>
          <p:nvPr/>
        </p:nvPicPr>
        <p:blipFill>
          <a:blip r:embed="rId2"/>
          <a:srcRect l="15542" t="30810" r="15556" b="9389"/>
          <a:stretch>
            <a:fillRect/>
          </a:stretch>
        </p:blipFill>
        <p:spPr>
          <a:xfrm>
            <a:off x="1325212" y="1457114"/>
            <a:ext cx="9922565" cy="4889982"/>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1B5A197-B0B1-4EDC-8E3F-F0F2CF6950EB}"/>
              </a:ext>
            </a:extLst>
          </p:cNvPr>
          <p:cNvPicPr>
            <a:picLocks noChangeAspect="1"/>
          </p:cNvPicPr>
          <p:nvPr/>
        </p:nvPicPr>
        <p:blipFill>
          <a:blip r:embed="rId2"/>
          <a:srcRect l="21521" t="21822" r="22718" b="9159"/>
          <a:stretch>
            <a:fillRect/>
          </a:stretch>
        </p:blipFill>
        <p:spPr>
          <a:xfrm>
            <a:off x="1272204" y="72091"/>
            <a:ext cx="9647587" cy="6713817"/>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9FC0337-A815-41B8-86C6-ADA5C473DE3C}"/>
              </a:ext>
            </a:extLst>
          </p:cNvPr>
          <p:cNvPicPr>
            <a:picLocks noChangeAspect="1"/>
          </p:cNvPicPr>
          <p:nvPr/>
        </p:nvPicPr>
        <p:blipFill>
          <a:blip r:embed="rId2"/>
          <a:srcRect l="21630" t="22208" r="22826" b="8772"/>
          <a:stretch>
            <a:fillRect/>
          </a:stretch>
        </p:blipFill>
        <p:spPr>
          <a:xfrm>
            <a:off x="1187823" y="0"/>
            <a:ext cx="9816349" cy="6858000"/>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0E43-4EF7-40EB-B4A4-8087D2E4C49F}"/>
              </a:ext>
            </a:extLst>
          </p:cNvPr>
          <p:cNvSpPr txBox="1">
            <a:spLocks noGrp="1"/>
          </p:cNvSpPr>
          <p:nvPr>
            <p:ph type="title"/>
          </p:nvPr>
        </p:nvSpPr>
        <p:spPr>
          <a:xfrm>
            <a:off x="1295403" y="247646"/>
            <a:ext cx="9601200" cy="1485900"/>
          </a:xfrm>
        </p:spPr>
        <p:txBody>
          <a:bodyPr/>
          <a:lstStyle/>
          <a:p>
            <a:pPr lvl="0"/>
            <a:r>
              <a:rPr lang="en-GB" b="1">
                <a:latin typeface="Calibri" pitchFamily="34"/>
                <a:cs typeface="Calibri" pitchFamily="34"/>
              </a:rPr>
              <a:t>Have a go! Year 3 and 4 Mental Methods</a:t>
            </a:r>
          </a:p>
        </p:txBody>
      </p:sp>
      <p:sp>
        <p:nvSpPr>
          <p:cNvPr id="3" name="Content Placeholder 2">
            <a:extLst>
              <a:ext uri="{FF2B5EF4-FFF2-40B4-BE49-F238E27FC236}">
                <a16:creationId xmlns:a16="http://schemas.microsoft.com/office/drawing/2014/main" id="{3294C6B2-4606-490C-888C-CC61857BC610}"/>
              </a:ext>
            </a:extLst>
          </p:cNvPr>
          <p:cNvSpPr txBox="1">
            <a:spLocks noGrp="1"/>
          </p:cNvSpPr>
          <p:nvPr>
            <p:ph idx="1"/>
          </p:nvPr>
        </p:nvSpPr>
        <p:spPr>
          <a:xfrm>
            <a:off x="1295403" y="1270001"/>
            <a:ext cx="9677396" cy="4597402"/>
          </a:xfrm>
        </p:spPr>
        <p:txBody>
          <a:bodyPr/>
          <a:lstStyle/>
          <a:p>
            <a:pPr lvl="0"/>
            <a:r>
              <a:rPr lang="en-GB" sz="4000">
                <a:latin typeface="Calibri" pitchFamily="34"/>
                <a:cs typeface="Calibri" pitchFamily="34"/>
              </a:rPr>
              <a:t>346 – 306 = ________</a:t>
            </a:r>
          </a:p>
          <a:p>
            <a:pPr lvl="0"/>
            <a:r>
              <a:rPr lang="en-GB" sz="4000">
                <a:latin typeface="Calibri" pitchFamily="34"/>
                <a:cs typeface="Calibri" pitchFamily="34"/>
              </a:rPr>
              <a:t>____ = 86 – 39 </a:t>
            </a:r>
          </a:p>
          <a:p>
            <a:pPr lvl="0"/>
            <a:r>
              <a:rPr lang="en-GB" sz="4000">
                <a:latin typeface="Calibri" pitchFamily="34"/>
                <a:cs typeface="Calibri" pitchFamily="34"/>
              </a:rPr>
              <a:t>567 + 199 = _______</a:t>
            </a:r>
          </a:p>
          <a:p>
            <a:pPr lvl="0"/>
            <a:r>
              <a:rPr lang="en-GB" sz="4000">
                <a:latin typeface="Calibri" pitchFamily="34"/>
                <a:cs typeface="Calibri" pitchFamily="34"/>
              </a:rPr>
              <a:t>_____= £2 – 36p</a:t>
            </a:r>
          </a:p>
          <a:p>
            <a:pPr lvl="0"/>
            <a:r>
              <a:rPr lang="en-GB" sz="4000">
                <a:latin typeface="Calibri" pitchFamily="34"/>
                <a:cs typeface="Calibri" pitchFamily="34"/>
              </a:rPr>
              <a:t>600 – _____ = 237</a:t>
            </a:r>
          </a:p>
          <a:p>
            <a:pPr lvl="0"/>
            <a:r>
              <a:rPr lang="en-GB" sz="4000">
                <a:latin typeface="Calibri" pitchFamily="34"/>
                <a:cs typeface="Calibri" pitchFamily="34"/>
              </a:rPr>
              <a:t>365 + 423 = ________</a:t>
            </a:r>
          </a:p>
          <a:p>
            <a:pPr lvl="0"/>
            <a:endParaRPr lang="en-GB" sz="4000">
              <a:latin typeface="Calibri" pitchFamily="34"/>
              <a:cs typeface="Calibri" pitchFamily="34"/>
            </a:endParaRPr>
          </a:p>
          <a:p>
            <a:pPr lvl="0"/>
            <a:endParaRPr lang="en-GB" sz="4000">
              <a:latin typeface="Calibri" pitchFamily="34"/>
              <a:cs typeface="Calibri" pitchFamily="34"/>
            </a:endParaRPr>
          </a:p>
          <a:p>
            <a:pPr lvl="0"/>
            <a:endParaRPr lang="en-GB" sz="4000">
              <a:latin typeface="Calibri" pitchFamily="34"/>
              <a:cs typeface="Calibri" pitchFamily="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5890418-E422-47F4-BA44-AEBDC1354D2F}"/>
              </a:ext>
            </a:extLst>
          </p:cNvPr>
          <p:cNvPicPr>
            <a:picLocks noChangeAspect="1"/>
          </p:cNvPicPr>
          <p:nvPr/>
        </p:nvPicPr>
        <p:blipFill>
          <a:blip r:embed="rId2"/>
          <a:srcRect l="21521" t="21822" r="22609" b="8579"/>
          <a:stretch>
            <a:fillRect/>
          </a:stretch>
        </p:blipFill>
        <p:spPr>
          <a:xfrm>
            <a:off x="980657" y="0"/>
            <a:ext cx="9833110" cy="6887004"/>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2381B87-AA35-4462-BEE5-17D824E4C4B8}"/>
              </a:ext>
            </a:extLst>
          </p:cNvPr>
          <p:cNvPicPr>
            <a:picLocks noChangeAspect="1"/>
          </p:cNvPicPr>
          <p:nvPr/>
        </p:nvPicPr>
        <p:blipFill>
          <a:blip r:embed="rId2"/>
          <a:srcRect l="21630" t="22403" r="22718" b="8191"/>
          <a:stretch>
            <a:fillRect/>
          </a:stretch>
        </p:blipFill>
        <p:spPr>
          <a:xfrm>
            <a:off x="1099931" y="0"/>
            <a:ext cx="9780769" cy="6858000"/>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7AB9-3D7F-4EDE-A8FF-1B79FE29CEDA}"/>
              </a:ext>
            </a:extLst>
          </p:cNvPr>
          <p:cNvSpPr txBox="1">
            <a:spLocks noGrp="1"/>
          </p:cNvSpPr>
          <p:nvPr>
            <p:ph type="title"/>
          </p:nvPr>
        </p:nvSpPr>
        <p:spPr>
          <a:xfrm>
            <a:off x="1270001" y="241301"/>
            <a:ext cx="10363196" cy="901698"/>
          </a:xfrm>
        </p:spPr>
        <p:txBody>
          <a:bodyPr/>
          <a:lstStyle/>
          <a:p>
            <a:pPr lvl="0"/>
            <a:r>
              <a:rPr lang="en-GB" b="1">
                <a:latin typeface="Calibri" pitchFamily="34"/>
                <a:cs typeface="Calibri" pitchFamily="34"/>
              </a:rPr>
              <a:t>Have a go! Year 3 and 4 Written Methods</a:t>
            </a:r>
          </a:p>
        </p:txBody>
      </p:sp>
      <p:sp>
        <p:nvSpPr>
          <p:cNvPr id="3" name="Content Placeholder 2">
            <a:extLst>
              <a:ext uri="{FF2B5EF4-FFF2-40B4-BE49-F238E27FC236}">
                <a16:creationId xmlns:a16="http://schemas.microsoft.com/office/drawing/2014/main" id="{67710C79-752C-46CD-B3F4-A9162963150F}"/>
              </a:ext>
            </a:extLst>
          </p:cNvPr>
          <p:cNvSpPr txBox="1">
            <a:spLocks noGrp="1"/>
          </p:cNvSpPr>
          <p:nvPr>
            <p:ph idx="1"/>
          </p:nvPr>
        </p:nvSpPr>
        <p:spPr>
          <a:xfrm>
            <a:off x="1257300" y="1244598"/>
            <a:ext cx="9677396" cy="4597402"/>
          </a:xfrm>
        </p:spPr>
        <p:txBody>
          <a:bodyPr/>
          <a:lstStyle/>
          <a:p>
            <a:pPr lvl="0">
              <a:lnSpc>
                <a:spcPct val="200000"/>
              </a:lnSpc>
            </a:pPr>
            <a:r>
              <a:rPr lang="en-GB" sz="4000">
                <a:latin typeface="Calibri" pitchFamily="34"/>
                <a:cs typeface="Calibri" pitchFamily="34"/>
              </a:rPr>
              <a:t>4567 + 3825 = ______</a:t>
            </a:r>
          </a:p>
          <a:p>
            <a:pPr lvl="0">
              <a:lnSpc>
                <a:spcPct val="200000"/>
              </a:lnSpc>
            </a:pPr>
            <a:r>
              <a:rPr lang="en-GB" sz="4000">
                <a:latin typeface="Calibri" pitchFamily="34"/>
                <a:cs typeface="Calibri" pitchFamily="34"/>
              </a:rPr>
              <a:t>_____ = £10 – 3.67</a:t>
            </a:r>
          </a:p>
          <a:p>
            <a:pPr lvl="0">
              <a:lnSpc>
                <a:spcPct val="200000"/>
              </a:lnSpc>
            </a:pPr>
            <a:r>
              <a:rPr lang="en-GB" sz="4000">
                <a:latin typeface="Calibri" pitchFamily="34"/>
                <a:cs typeface="Calibri" pitchFamily="34"/>
              </a:rPr>
              <a:t>517 – 238 = _______</a:t>
            </a:r>
          </a:p>
          <a:p>
            <a:pPr lvl="0"/>
            <a:endParaRPr lang="en-GB" sz="4000">
              <a:latin typeface="Calibri" pitchFamily="34"/>
              <a:cs typeface="Calibri" pitchFamily="34"/>
            </a:endParaRPr>
          </a:p>
          <a:p>
            <a:pPr lvl="0"/>
            <a:endParaRPr lang="en-GB" sz="4000">
              <a:latin typeface="Calibri" pitchFamily="34"/>
              <a:cs typeface="Calibri" pitchFamily="34"/>
            </a:endParaRPr>
          </a:p>
          <a:p>
            <a:pPr lvl="0"/>
            <a:endParaRPr lang="en-GB" sz="4000">
              <a:latin typeface="Calibri" pitchFamily="34"/>
              <a:cs typeface="Calibri" pitchFamily="34"/>
            </a:endParaRPr>
          </a:p>
          <a:p>
            <a:pPr lvl="0"/>
            <a:endParaRPr lang="en-GB" sz="4000">
              <a:latin typeface="Calibri" pitchFamily="34"/>
              <a:cs typeface="Calibri" pitchFamily="3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6E82972-2C20-4AC7-9500-9D4772896585}"/>
              </a:ext>
            </a:extLst>
          </p:cNvPr>
          <p:cNvPicPr>
            <a:picLocks noChangeAspect="1"/>
          </p:cNvPicPr>
          <p:nvPr/>
        </p:nvPicPr>
        <p:blipFill>
          <a:blip r:embed="rId2"/>
          <a:srcRect l="21304" t="22788" r="22609" b="7612"/>
          <a:stretch>
            <a:fillRect/>
          </a:stretch>
        </p:blipFill>
        <p:spPr>
          <a:xfrm>
            <a:off x="1199317" y="0"/>
            <a:ext cx="9793361" cy="6832570"/>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1B1AFD9-BFF1-4233-8F41-9954A8821C63}"/>
              </a:ext>
            </a:extLst>
          </p:cNvPr>
          <p:cNvPicPr>
            <a:picLocks noChangeAspect="1"/>
          </p:cNvPicPr>
          <p:nvPr/>
        </p:nvPicPr>
        <p:blipFill>
          <a:blip r:embed="rId2"/>
          <a:srcRect l="21739" t="21822" r="22718" b="8965"/>
          <a:stretch>
            <a:fillRect/>
          </a:stretch>
        </p:blipFill>
        <p:spPr>
          <a:xfrm>
            <a:off x="1351720" y="105220"/>
            <a:ext cx="9488555" cy="6647559"/>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A46D-797D-459D-88C0-2C3DF6E4BB03}"/>
              </a:ext>
            </a:extLst>
          </p:cNvPr>
          <p:cNvSpPr txBox="1">
            <a:spLocks noGrp="1"/>
          </p:cNvSpPr>
          <p:nvPr>
            <p:ph type="title"/>
          </p:nvPr>
        </p:nvSpPr>
        <p:spPr/>
        <p:txBody>
          <a:bodyPr/>
          <a:lstStyle/>
          <a:p>
            <a:pPr lvl="0"/>
            <a:r>
              <a:rPr lang="en-GB">
                <a:latin typeface="Calibri" pitchFamily="34"/>
                <a:cs typeface="Calibri" pitchFamily="34"/>
              </a:rPr>
              <a:t>Aims for this session</a:t>
            </a:r>
          </a:p>
        </p:txBody>
      </p:sp>
      <p:sp>
        <p:nvSpPr>
          <p:cNvPr id="3" name="Content Placeholder 2">
            <a:extLst>
              <a:ext uri="{FF2B5EF4-FFF2-40B4-BE49-F238E27FC236}">
                <a16:creationId xmlns:a16="http://schemas.microsoft.com/office/drawing/2014/main" id="{BA59D1D0-CC0A-4BD4-8757-40C09E4AAC43}"/>
              </a:ext>
            </a:extLst>
          </p:cNvPr>
          <p:cNvSpPr txBox="1">
            <a:spLocks noGrp="1"/>
          </p:cNvSpPr>
          <p:nvPr>
            <p:ph idx="1"/>
          </p:nvPr>
        </p:nvSpPr>
        <p:spPr>
          <a:xfrm>
            <a:off x="865159" y="1786600"/>
            <a:ext cx="10107640" cy="4526280"/>
          </a:xfrm>
        </p:spPr>
        <p:txBody>
          <a:bodyPr/>
          <a:lstStyle/>
          <a:p>
            <a:pPr lvl="0">
              <a:lnSpc>
                <a:spcPct val="74000"/>
              </a:lnSpc>
              <a:buFont typeface="Arial" pitchFamily="34"/>
              <a:buChar char="•"/>
            </a:pPr>
            <a:r>
              <a:rPr lang="en-GB" sz="4800"/>
              <a:t>“</a:t>
            </a:r>
            <a:r>
              <a:rPr lang="en-GB" sz="4800">
                <a:latin typeface="Calibri" pitchFamily="34"/>
                <a:cs typeface="Calibri" pitchFamily="34"/>
              </a:rPr>
              <a:t>This isn’t how I was taught </a:t>
            </a:r>
          </a:p>
          <a:p>
            <a:pPr marL="0" lvl="0" indent="0">
              <a:lnSpc>
                <a:spcPct val="74000"/>
              </a:lnSpc>
              <a:buNone/>
            </a:pPr>
            <a:r>
              <a:rPr lang="en-GB" sz="4800">
                <a:latin typeface="Calibri" pitchFamily="34"/>
                <a:cs typeface="Calibri" pitchFamily="34"/>
              </a:rPr>
              <a:t>at school….”</a:t>
            </a:r>
          </a:p>
          <a:p>
            <a:pPr lvl="0">
              <a:lnSpc>
                <a:spcPct val="74000"/>
              </a:lnSpc>
              <a:buFont typeface="Arial" pitchFamily="34"/>
              <a:buChar char="•"/>
            </a:pPr>
            <a:r>
              <a:rPr lang="en-GB" sz="4800">
                <a:latin typeface="Calibri" pitchFamily="34"/>
                <a:cs typeface="Calibri" pitchFamily="34"/>
              </a:rPr>
              <a:t>Aims / Changes of the New Curriculum</a:t>
            </a:r>
          </a:p>
          <a:p>
            <a:pPr lvl="0">
              <a:lnSpc>
                <a:spcPct val="74000"/>
              </a:lnSpc>
              <a:buFont typeface="Arial" pitchFamily="34"/>
              <a:buChar char="•"/>
            </a:pPr>
            <a:r>
              <a:rPr lang="en-GB" sz="4800">
                <a:latin typeface="Calibri" pitchFamily="34"/>
                <a:cs typeface="Calibri" pitchFamily="34"/>
              </a:rPr>
              <a:t>The importance of mental and written methods of calculation</a:t>
            </a:r>
          </a:p>
          <a:p>
            <a:pPr lvl="0">
              <a:lnSpc>
                <a:spcPct val="74000"/>
              </a:lnSpc>
              <a:buFont typeface="Arial" pitchFamily="34"/>
              <a:buChar char="•"/>
            </a:pPr>
            <a:r>
              <a:rPr lang="en-GB" sz="4800">
                <a:latin typeface="Calibri" pitchFamily="34"/>
                <a:cs typeface="Calibri" pitchFamily="34"/>
              </a:rPr>
              <a:t>Have fun!</a:t>
            </a:r>
          </a:p>
          <a:p>
            <a:pPr marL="0" lvl="0" indent="0">
              <a:lnSpc>
                <a:spcPct val="74000"/>
              </a:lnSpc>
              <a:buNone/>
            </a:pPr>
            <a:endParaRPr lang="en-GB" sz="1700"/>
          </a:p>
        </p:txBody>
      </p:sp>
      <p:pic>
        <p:nvPicPr>
          <p:cNvPr id="4" name="Picture 6" descr="A close up of a logo&#10;&#10;Description automatically generated">
            <a:extLst>
              <a:ext uri="{FF2B5EF4-FFF2-40B4-BE49-F238E27FC236}">
                <a16:creationId xmlns:a16="http://schemas.microsoft.com/office/drawing/2014/main" id="{E3219127-7151-48F5-B37D-AA2F8C0300BB}"/>
              </a:ext>
            </a:extLst>
          </p:cNvPr>
          <p:cNvPicPr>
            <a:picLocks noChangeAspect="1"/>
          </p:cNvPicPr>
          <p:nvPr/>
        </p:nvPicPr>
        <p:blipFill>
          <a:blip r:embed="rId2"/>
          <a:srcRect l="5592" t="12217" r="7846" b="5250"/>
          <a:stretch>
            <a:fillRect/>
          </a:stretch>
        </p:blipFill>
        <p:spPr>
          <a:xfrm>
            <a:off x="8834512" y="0"/>
            <a:ext cx="3193368" cy="2943746"/>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3CC5-38F8-4111-8644-2EFDFC82502D}"/>
              </a:ext>
            </a:extLst>
          </p:cNvPr>
          <p:cNvSpPr txBox="1">
            <a:spLocks noGrp="1"/>
          </p:cNvSpPr>
          <p:nvPr>
            <p:ph type="title"/>
          </p:nvPr>
        </p:nvSpPr>
        <p:spPr/>
        <p:txBody>
          <a:bodyPr/>
          <a:lstStyle/>
          <a:p>
            <a:pPr lvl="0"/>
            <a:r>
              <a:rPr lang="en-GB" b="1">
                <a:latin typeface="Calibri" pitchFamily="34"/>
                <a:cs typeface="Calibri" pitchFamily="34"/>
              </a:rPr>
              <a:t>Have a go! Year 5 and 6 Mental Methods</a:t>
            </a:r>
          </a:p>
        </p:txBody>
      </p:sp>
      <p:sp>
        <p:nvSpPr>
          <p:cNvPr id="3" name="Content Placeholder 2">
            <a:extLst>
              <a:ext uri="{FF2B5EF4-FFF2-40B4-BE49-F238E27FC236}">
                <a16:creationId xmlns:a16="http://schemas.microsoft.com/office/drawing/2014/main" id="{AE1BF2A4-45E9-4061-93AE-B51A494B8973}"/>
              </a:ext>
            </a:extLst>
          </p:cNvPr>
          <p:cNvSpPr txBox="1">
            <a:spLocks noGrp="1"/>
          </p:cNvSpPr>
          <p:nvPr>
            <p:ph idx="1"/>
          </p:nvPr>
        </p:nvSpPr>
        <p:spPr>
          <a:xfrm>
            <a:off x="1371600" y="1663695"/>
            <a:ext cx="9677396" cy="4597402"/>
          </a:xfrm>
        </p:spPr>
        <p:txBody>
          <a:bodyPr/>
          <a:lstStyle/>
          <a:p>
            <a:pPr lvl="0"/>
            <a:r>
              <a:rPr lang="en-GB" sz="4000">
                <a:latin typeface="Calibri" pitchFamily="34"/>
                <a:cs typeface="Calibri" pitchFamily="34"/>
              </a:rPr>
              <a:t>567809 –______ = 560809</a:t>
            </a:r>
          </a:p>
          <a:p>
            <a:pPr lvl="0"/>
            <a:r>
              <a:rPr lang="en-GB" sz="4000">
                <a:latin typeface="Calibri" pitchFamily="34"/>
                <a:cs typeface="Calibri" pitchFamily="34"/>
              </a:rPr>
              <a:t>______ = 45.65m – 3.99m</a:t>
            </a:r>
          </a:p>
          <a:p>
            <a:pPr lvl="0"/>
            <a:r>
              <a:rPr lang="en-GB" sz="4000">
                <a:latin typeface="Calibri" pitchFamily="34"/>
                <a:cs typeface="Calibri" pitchFamily="34"/>
              </a:rPr>
              <a:t>59998 + 45629 = _______</a:t>
            </a:r>
          </a:p>
          <a:p>
            <a:pPr lvl="0"/>
            <a:r>
              <a:rPr lang="en-GB" sz="4000">
                <a:latin typeface="Calibri" pitchFamily="34"/>
                <a:cs typeface="Calibri" pitchFamily="34"/>
              </a:rPr>
              <a:t>_____= £20 – 3.56p</a:t>
            </a:r>
          </a:p>
          <a:p>
            <a:pPr lvl="0"/>
            <a:r>
              <a:rPr lang="en-GB" sz="4000">
                <a:latin typeface="Calibri" pitchFamily="34"/>
                <a:cs typeface="Calibri" pitchFamily="34"/>
              </a:rPr>
              <a:t>60000 – _____ = 23000</a:t>
            </a:r>
          </a:p>
          <a:p>
            <a:pPr lvl="0"/>
            <a:r>
              <a:rPr lang="en-GB" sz="4000">
                <a:latin typeface="Calibri" pitchFamily="34"/>
                <a:cs typeface="Calibri" pitchFamily="34"/>
              </a:rPr>
              <a:t>5.67 + 3.98 = ________</a:t>
            </a:r>
          </a:p>
          <a:p>
            <a:pPr lvl="0"/>
            <a:endParaRPr lang="en-GB" sz="4000">
              <a:latin typeface="Calibri" pitchFamily="34"/>
              <a:cs typeface="Calibri" pitchFamily="34"/>
            </a:endParaRPr>
          </a:p>
          <a:p>
            <a:pPr lvl="0"/>
            <a:endParaRPr lang="en-GB" sz="4000">
              <a:latin typeface="Calibri" pitchFamily="34"/>
              <a:cs typeface="Calibri" pitchFamily="34"/>
            </a:endParaRPr>
          </a:p>
          <a:p>
            <a:pPr lvl="0"/>
            <a:endParaRPr lang="en-GB" sz="4000">
              <a:latin typeface="Calibri" pitchFamily="34"/>
              <a:cs typeface="Calibri" pitchFamily="3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F73B99A-A0E4-469E-9BAB-3325C9447F67}"/>
              </a:ext>
            </a:extLst>
          </p:cNvPr>
          <p:cNvPicPr>
            <a:picLocks noChangeAspect="1"/>
          </p:cNvPicPr>
          <p:nvPr/>
        </p:nvPicPr>
        <p:blipFill>
          <a:blip r:embed="rId2"/>
          <a:srcRect l="21956" t="22982" r="23153" b="8772"/>
          <a:stretch>
            <a:fillRect/>
          </a:stretch>
        </p:blipFill>
        <p:spPr>
          <a:xfrm>
            <a:off x="1073423" y="0"/>
            <a:ext cx="9811018" cy="6858000"/>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2B173B5-B4E3-49C4-9F96-296B9A04FF06}"/>
              </a:ext>
            </a:extLst>
          </p:cNvPr>
          <p:cNvPicPr>
            <a:picLocks noChangeAspect="1"/>
          </p:cNvPicPr>
          <p:nvPr/>
        </p:nvPicPr>
        <p:blipFill>
          <a:blip r:embed="rId2"/>
          <a:srcRect l="21304" t="21242" r="22718" b="8772"/>
          <a:stretch>
            <a:fillRect/>
          </a:stretch>
        </p:blipFill>
        <p:spPr>
          <a:xfrm>
            <a:off x="1073423" y="29818"/>
            <a:ext cx="9596298" cy="6745355"/>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18F7D-3A6D-4798-9190-CE582AE01613}"/>
              </a:ext>
            </a:extLst>
          </p:cNvPr>
          <p:cNvSpPr txBox="1">
            <a:spLocks noGrp="1"/>
          </p:cNvSpPr>
          <p:nvPr>
            <p:ph type="title"/>
          </p:nvPr>
        </p:nvSpPr>
        <p:spPr>
          <a:xfrm>
            <a:off x="1371600" y="685800"/>
            <a:ext cx="10045698" cy="1485900"/>
          </a:xfrm>
        </p:spPr>
        <p:txBody>
          <a:bodyPr/>
          <a:lstStyle/>
          <a:p>
            <a:pPr lvl="0"/>
            <a:r>
              <a:rPr lang="en-GB" b="1">
                <a:latin typeface="Calibri" pitchFamily="34"/>
                <a:cs typeface="Calibri" pitchFamily="34"/>
              </a:rPr>
              <a:t>Have a go! Year 5 and 6 Written Methods</a:t>
            </a:r>
          </a:p>
        </p:txBody>
      </p:sp>
      <p:sp>
        <p:nvSpPr>
          <p:cNvPr id="3" name="Content Placeholder 2">
            <a:extLst>
              <a:ext uri="{FF2B5EF4-FFF2-40B4-BE49-F238E27FC236}">
                <a16:creationId xmlns:a16="http://schemas.microsoft.com/office/drawing/2014/main" id="{9E15E297-4025-46A6-93CB-028E2FD680FB}"/>
              </a:ext>
            </a:extLst>
          </p:cNvPr>
          <p:cNvSpPr txBox="1">
            <a:spLocks noGrp="1"/>
          </p:cNvSpPr>
          <p:nvPr>
            <p:ph idx="1"/>
          </p:nvPr>
        </p:nvSpPr>
        <p:spPr>
          <a:xfrm>
            <a:off x="1460497" y="1663695"/>
            <a:ext cx="9677396" cy="4597402"/>
          </a:xfrm>
        </p:spPr>
        <p:txBody>
          <a:bodyPr/>
          <a:lstStyle/>
          <a:p>
            <a:pPr lvl="0">
              <a:lnSpc>
                <a:spcPct val="200000"/>
              </a:lnSpc>
            </a:pPr>
            <a:r>
              <a:rPr lang="en-GB" sz="4000">
                <a:latin typeface="Calibri" pitchFamily="34"/>
                <a:cs typeface="Calibri" pitchFamily="34"/>
              </a:rPr>
              <a:t>356768 + 73285 = ______</a:t>
            </a:r>
          </a:p>
          <a:p>
            <a:pPr lvl="0">
              <a:lnSpc>
                <a:spcPct val="200000"/>
              </a:lnSpc>
            </a:pPr>
            <a:r>
              <a:rPr lang="en-GB" sz="4000">
                <a:latin typeface="Calibri" pitchFamily="34"/>
                <a:cs typeface="Calibri" pitchFamily="34"/>
              </a:rPr>
              <a:t>_____ = £200 – 67.26</a:t>
            </a:r>
          </a:p>
          <a:p>
            <a:pPr lvl="0">
              <a:lnSpc>
                <a:spcPct val="200000"/>
              </a:lnSpc>
            </a:pPr>
            <a:r>
              <a:rPr lang="en-GB" sz="4000">
                <a:latin typeface="Calibri" pitchFamily="34"/>
                <a:cs typeface="Calibri" pitchFamily="34"/>
              </a:rPr>
              <a:t>517956 – _____ = 45657</a:t>
            </a:r>
          </a:p>
          <a:p>
            <a:pPr lvl="0"/>
            <a:endParaRPr lang="en-GB" sz="4000">
              <a:latin typeface="Calibri" pitchFamily="34"/>
              <a:cs typeface="Calibri" pitchFamily="34"/>
            </a:endParaRPr>
          </a:p>
          <a:p>
            <a:pPr lvl="0"/>
            <a:endParaRPr lang="en-GB" sz="4000">
              <a:latin typeface="Calibri" pitchFamily="34"/>
              <a:cs typeface="Calibri" pitchFamily="34"/>
            </a:endParaRPr>
          </a:p>
          <a:p>
            <a:pPr lvl="0"/>
            <a:endParaRPr lang="en-GB" sz="4000">
              <a:latin typeface="Calibri" pitchFamily="34"/>
              <a:cs typeface="Calibri" pitchFamily="3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pic>
        <p:nvPicPr>
          <p:cNvPr id="2" name="Picture 7" descr="banner.jpg">
            <a:extLst>
              <a:ext uri="{FF2B5EF4-FFF2-40B4-BE49-F238E27FC236}">
                <a16:creationId xmlns:a16="http://schemas.microsoft.com/office/drawing/2014/main" id="{86B1DE60-0ED0-4925-9EDC-D2CE707ED637}"/>
              </a:ext>
            </a:extLst>
          </p:cNvPr>
          <p:cNvPicPr>
            <a:picLocks noChangeAspect="1"/>
          </p:cNvPicPr>
          <p:nvPr/>
        </p:nvPicPr>
        <p:blipFill>
          <a:blip r:embed="rId2"/>
          <a:srcRect/>
          <a:stretch>
            <a:fillRect/>
          </a:stretch>
        </p:blipFill>
        <p:spPr>
          <a:xfrm>
            <a:off x="663644" y="468977"/>
            <a:ext cx="10889434" cy="3539066"/>
          </a:xfrm>
          <a:prstGeom prst="rect">
            <a:avLst/>
          </a:prstGeom>
          <a:noFill/>
          <a:ln cap="flat">
            <a:noFill/>
          </a:ln>
        </p:spPr>
      </p:pic>
      <p:sp>
        <p:nvSpPr>
          <p:cNvPr id="3" name="Rectangle 70">
            <a:extLst>
              <a:ext uri="{FF2B5EF4-FFF2-40B4-BE49-F238E27FC236}">
                <a16:creationId xmlns:a16="http://schemas.microsoft.com/office/drawing/2014/main" id="{29F648F3-67C3-4BA9-9108-B23336797355}"/>
              </a:ext>
            </a:extLst>
          </p:cNvPr>
          <p:cNvSpPr>
            <a:spLocks noMove="1" noResize="1"/>
          </p:cNvSpPr>
          <p:nvPr/>
        </p:nvSpPr>
        <p:spPr>
          <a:xfrm>
            <a:off x="0" y="4918511"/>
            <a:ext cx="12191996" cy="1939488"/>
          </a:xfrm>
          <a:prstGeom prst="rect">
            <a:avLst/>
          </a:pr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le 1">
            <a:extLst>
              <a:ext uri="{FF2B5EF4-FFF2-40B4-BE49-F238E27FC236}">
                <a16:creationId xmlns:a16="http://schemas.microsoft.com/office/drawing/2014/main" id="{5CDB02C4-3162-4FB8-9D15-23E0F2D5E1CD}"/>
              </a:ext>
            </a:extLst>
          </p:cNvPr>
          <p:cNvSpPr txBox="1">
            <a:spLocks noGrp="1"/>
          </p:cNvSpPr>
          <p:nvPr>
            <p:ph type="ctrTitle"/>
          </p:nvPr>
        </p:nvSpPr>
        <p:spPr>
          <a:xfrm>
            <a:off x="1498601" y="4286131"/>
            <a:ext cx="8991596" cy="1264761"/>
          </a:xfrm>
          <a:solidFill>
            <a:srgbClr val="FFFFFF"/>
          </a:solidFill>
          <a:ln w="38103">
            <a:solidFill>
              <a:srgbClr val="404040"/>
            </a:solidFill>
            <a:prstDash val="solid"/>
            <a:miter/>
          </a:ln>
        </p:spPr>
        <p:txBody>
          <a:bodyPr anchor="ctr">
            <a:normAutofit/>
          </a:bodyPr>
          <a:lstStyle/>
          <a:p>
            <a:pPr lvl="0"/>
            <a:r>
              <a:rPr lang="en-GB" sz="5400">
                <a:latin typeface="Calibri" pitchFamily="34"/>
                <a:cs typeface="Calibri" pitchFamily="34"/>
              </a:rPr>
              <a:t>Thank you for coming!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6B4E91B-B704-4CD5-8E2C-E48265617E5C}"/>
              </a:ext>
            </a:extLst>
          </p:cNvPr>
          <p:cNvSpPr/>
          <p:nvPr/>
        </p:nvSpPr>
        <p:spPr>
          <a:xfrm>
            <a:off x="1126431" y="376879"/>
            <a:ext cx="10817041" cy="6104232"/>
          </a:xfrm>
          <a:prstGeom prst="rect">
            <a:avLst/>
          </a:prstGeom>
          <a:noFill/>
          <a:ln cap="flat">
            <a:noFill/>
            <a:prstDash val="solid"/>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pitchFamily="34"/>
                <a:ea typeface="Calibri" pitchFamily="34"/>
                <a:cs typeface="Times New Roman" pitchFamily="18"/>
              </a:rPr>
              <a:t>Aims </a:t>
            </a:r>
            <a:endParaRPr lang="en-GB" sz="2800" b="0" i="0" u="none" strike="noStrike" kern="1200" cap="none" spc="0" baseline="0">
              <a:solidFill>
                <a:srgbClr val="000000"/>
              </a:solidFill>
              <a:uFillTx/>
              <a:latin typeface="Calibri" pitchFamily="34"/>
              <a:ea typeface="Calibri" pitchFamily="34"/>
              <a:cs typeface="Times New Roman" pitchFamily="18"/>
            </a:endParaRP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The national curriculum for mathematics aims to ensure that all pupils:</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  • become fluent in the fundamentals of mathematics, including through varied and frequent practice with increasingly complex problems over time, so that pupils develop conceptual understanding and the ability to recall and apply knowledge rapidly and accurately.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 reason mathematically by following a line of enquiry, conjecturing relationships and generalisations, and developing an argument, justification or proof using mathematical language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800" b="0" i="0" u="none" strike="noStrike" kern="1200" cap="none" spc="0" baseline="0">
                <a:solidFill>
                  <a:srgbClr val="000000"/>
                </a:solidFill>
                <a:uFillTx/>
                <a:latin typeface="Calibri" pitchFamily="34"/>
                <a:ea typeface="Calibri" pitchFamily="34"/>
                <a:cs typeface="Times New Roman" pitchFamily="18"/>
              </a:rPr>
              <a:t>• can solve problems by applying their mathematics to a variety of routine and non-routine problems with increasing sophistication, including breaking down problems into a series of simpler steps and persevering in seeking solutions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D6D810D-7698-4009-81D4-C1353E8321CA}"/>
              </a:ext>
            </a:extLst>
          </p:cNvPr>
          <p:cNvSpPr/>
          <p:nvPr/>
        </p:nvSpPr>
        <p:spPr>
          <a:xfrm>
            <a:off x="1252023" y="1172736"/>
            <a:ext cx="10676561" cy="544764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Written methods of calculations are based on mental strategies.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Each of the four operations builds on mental skills which provide the foundation for jottings and informal written methods of recording.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Skills need to be taught, practised and reviewed constantly. These skills lead on to more formal written methods of calculation.</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Strategies for calculation need to be represented by models and images to support, develop and secure understanding. This, in turn, builds fluency.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The transition between stages should not be hurried as not all children will be ready to move on to the next stage at the same time; therefore, the progression in this document is outlined in stages. </a:t>
            </a:r>
          </a:p>
          <a:p>
            <a:pPr marL="0" marR="0" lvl="0" indent="0" algn="l"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alibri" pitchFamily="34"/>
                <a:ea typeface="Calibri" pitchFamily="34"/>
                <a:cs typeface="Times New Roman" pitchFamily="18"/>
              </a:rPr>
              <a:t>Previous stages may need to be revisited to consolidate understanding when introducing a new strategy. </a:t>
            </a:r>
          </a:p>
          <a:p>
            <a:pPr marL="0" marR="0" lvl="0" indent="0" algn="ctr" defTabSz="914400" rtl="0" fontAlgn="auto" hangingPunct="1">
              <a:lnSpc>
                <a:spcPct val="100000"/>
              </a:lnSpc>
              <a:spcBef>
                <a:spcPts val="0"/>
              </a:spcBef>
              <a:spcAft>
                <a:spcPts val="800"/>
              </a:spcAft>
              <a:buNone/>
              <a:tabLst/>
              <a:defRPr sz="1800" b="0" i="0" u="none" strike="noStrike" kern="0" cap="none" spc="0" baseline="0">
                <a:solidFill>
                  <a:srgbClr val="000000"/>
                </a:solidFill>
                <a:uFillTx/>
              </a:defRPr>
            </a:pPr>
            <a:r>
              <a:rPr lang="en-GB" sz="2200" b="1" i="0" u="none" strike="noStrike" kern="1200" cap="none" spc="0" baseline="0">
                <a:solidFill>
                  <a:srgbClr val="000000"/>
                </a:solidFill>
                <a:uFillTx/>
                <a:latin typeface="Calibri" pitchFamily="34"/>
                <a:ea typeface="Calibri" pitchFamily="34"/>
                <a:cs typeface="Times New Roman" pitchFamily="18"/>
              </a:rPr>
              <a:t>A sound understanding of the number system is essential for children to carry out calculations efficiently and accurately.</a:t>
            </a:r>
            <a:endParaRPr lang="en-GB" sz="2200" b="0" i="0" u="none" strike="noStrike" kern="1200" cap="none" spc="0" baseline="0">
              <a:solidFill>
                <a:srgbClr val="000000"/>
              </a:solidFill>
              <a:uFillTx/>
              <a:latin typeface="Calibri" pitchFamily="34"/>
              <a:ea typeface="Calibri" pitchFamily="34"/>
              <a:cs typeface="Times New Roman" pitchFamily="18"/>
            </a:endParaRPr>
          </a:p>
        </p:txBody>
      </p:sp>
      <p:sp>
        <p:nvSpPr>
          <p:cNvPr id="3" name="Rectangle 4">
            <a:extLst>
              <a:ext uri="{FF2B5EF4-FFF2-40B4-BE49-F238E27FC236}">
                <a16:creationId xmlns:a16="http://schemas.microsoft.com/office/drawing/2014/main" id="{C57E3E0E-6FDF-44CC-8975-6CAD366EEF40}"/>
              </a:ext>
            </a:extLst>
          </p:cNvPr>
          <p:cNvSpPr/>
          <p:nvPr/>
        </p:nvSpPr>
        <p:spPr>
          <a:xfrm>
            <a:off x="1648809" y="487484"/>
            <a:ext cx="4757495" cy="584777"/>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solidFill>
                  <a:srgbClr val="000000"/>
                </a:solidFill>
                <a:uFillTx/>
                <a:latin typeface="Calibri"/>
              </a:rPr>
              <a:t>Key Principles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F916-B4C1-4229-B299-E451E40123F4}"/>
              </a:ext>
            </a:extLst>
          </p:cNvPr>
          <p:cNvSpPr txBox="1">
            <a:spLocks noGrp="1"/>
          </p:cNvSpPr>
          <p:nvPr>
            <p:ph type="title"/>
          </p:nvPr>
        </p:nvSpPr>
        <p:spPr>
          <a:xfrm>
            <a:off x="2133596" y="721425"/>
            <a:ext cx="10588486" cy="1080939"/>
          </a:xfrm>
        </p:spPr>
        <p:txBody>
          <a:bodyPr/>
          <a:lstStyle/>
          <a:p>
            <a:pPr lvl="0"/>
            <a:r>
              <a:rPr lang="en-GB" sz="4000">
                <a:latin typeface="Calibri" pitchFamily="34"/>
                <a:cs typeface="Calibri" pitchFamily="34"/>
              </a:rPr>
              <a:t>The importance of fluency</a:t>
            </a:r>
          </a:p>
        </p:txBody>
      </p:sp>
      <p:sp>
        <p:nvSpPr>
          <p:cNvPr id="3" name="Rectangle 4">
            <a:extLst>
              <a:ext uri="{FF2B5EF4-FFF2-40B4-BE49-F238E27FC236}">
                <a16:creationId xmlns:a16="http://schemas.microsoft.com/office/drawing/2014/main" id="{0DDC3B6D-A95D-4A52-AB36-910348CD70E1}"/>
              </a:ext>
            </a:extLst>
          </p:cNvPr>
          <p:cNvSpPr/>
          <p:nvPr/>
        </p:nvSpPr>
        <p:spPr>
          <a:xfrm>
            <a:off x="901141" y="1261890"/>
            <a:ext cx="11290855" cy="5262975"/>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en-GB" sz="24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Efficiency</a:t>
            </a:r>
            <a:r>
              <a:rPr lang="en-GB" sz="2400" b="0" i="0" u="none" strike="noStrike" kern="1200" cap="none" spc="0" baseline="0">
                <a:solidFill>
                  <a:srgbClr val="000000"/>
                </a:solidFill>
                <a:uFillTx/>
                <a:latin typeface="Calibri" pitchFamily="34"/>
                <a:cs typeface="Calibri" pitchFamily="34"/>
              </a:rPr>
              <a:t> - this implies that children do not get bogged down in too many steps or lose track of the logic of the strategy. An efficient strategy is one that the student can carry out easily, keeping track of sub-problems and making use of intermediate results to solve the problem.</a:t>
            </a:r>
            <a:br>
              <a:rPr lang="en-GB" sz="2400" b="0" i="0" u="none" strike="noStrike" kern="1200" cap="none" spc="0" baseline="0">
                <a:solidFill>
                  <a:srgbClr val="000000"/>
                </a:solidFill>
                <a:uFillTx/>
                <a:latin typeface="Calibri" pitchFamily="34"/>
                <a:cs typeface="Calibri" pitchFamily="34"/>
              </a:rPr>
            </a:br>
            <a:br>
              <a:rPr lang="en-GB" sz="24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Accuracy</a:t>
            </a:r>
            <a:r>
              <a:rPr lang="en-GB" sz="2400" b="0" i="0" u="none" strike="noStrike" kern="1200" cap="none" spc="0" baseline="0">
                <a:solidFill>
                  <a:srgbClr val="000000"/>
                </a:solidFill>
                <a:uFillTx/>
                <a:latin typeface="Calibri" pitchFamily="34"/>
                <a:cs typeface="Calibri" pitchFamily="34"/>
              </a:rPr>
              <a:t> depends on several aspects of the problem-solving process, among them careful recording, knowledge of number facts and other important number relationships, and double-checking results.</a:t>
            </a:r>
            <a:br>
              <a:rPr lang="en-GB" sz="2400" b="0" i="0" u="none" strike="noStrike" kern="1200" cap="none" spc="0" baseline="0">
                <a:solidFill>
                  <a:srgbClr val="000000"/>
                </a:solidFill>
                <a:uFillTx/>
                <a:latin typeface="Calibri" pitchFamily="34"/>
                <a:cs typeface="Calibri" pitchFamily="34"/>
              </a:rPr>
            </a:br>
            <a:br>
              <a:rPr lang="en-GB" sz="2400" b="0" i="0" u="none" strike="noStrike" kern="1200" cap="none" spc="0" baseline="0">
                <a:solidFill>
                  <a:srgbClr val="000000"/>
                </a:solidFill>
                <a:uFillTx/>
                <a:latin typeface="Calibri" pitchFamily="34"/>
                <a:cs typeface="Calibri" pitchFamily="34"/>
              </a:rPr>
            </a:br>
            <a:r>
              <a:rPr lang="en-GB" sz="2400" b="1" i="0" u="none" strike="noStrike" kern="1200" cap="none" spc="0" baseline="0">
                <a:solidFill>
                  <a:srgbClr val="000000"/>
                </a:solidFill>
                <a:uFillTx/>
                <a:latin typeface="Calibri" pitchFamily="34"/>
                <a:cs typeface="Calibri" pitchFamily="34"/>
              </a:rPr>
              <a:t>Flexibility</a:t>
            </a:r>
            <a:r>
              <a:rPr lang="en-GB" sz="2400" b="0" i="0" u="none" strike="noStrike" kern="1200" cap="none" spc="0" baseline="0">
                <a:solidFill>
                  <a:srgbClr val="000000"/>
                </a:solidFill>
                <a:uFillTx/>
                <a:latin typeface="Calibri" pitchFamily="34"/>
                <a:cs typeface="Calibri" pitchFamily="34"/>
              </a:rPr>
              <a:t> requires the knowledge of more than one approach to solving a particular kind of problem, such as two-digit multiplication. Students need to be flexible in order to choose an appropriate strategy for the numbers involved, and also be able to use one method to solve a problem and another method to check the results.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B796-ACA6-4188-A58B-776B3221F85E}"/>
              </a:ext>
            </a:extLst>
          </p:cNvPr>
          <p:cNvSpPr txBox="1">
            <a:spLocks noGrp="1"/>
          </p:cNvSpPr>
          <p:nvPr>
            <p:ph type="title"/>
          </p:nvPr>
        </p:nvSpPr>
        <p:spPr>
          <a:xfrm>
            <a:off x="1098093" y="531321"/>
            <a:ext cx="10588486" cy="1080939"/>
          </a:xfrm>
        </p:spPr>
        <p:txBody>
          <a:bodyPr/>
          <a:lstStyle/>
          <a:p>
            <a:pPr lvl="0"/>
            <a:r>
              <a:rPr lang="en-GB" sz="3600">
                <a:latin typeface="Calibri" pitchFamily="34"/>
                <a:cs typeface="Calibri" pitchFamily="34"/>
              </a:rPr>
              <a:t>What have been the main changes in the teaching and learning of Maths?</a:t>
            </a:r>
          </a:p>
        </p:txBody>
      </p:sp>
      <p:sp>
        <p:nvSpPr>
          <p:cNvPr id="3" name="Rectangle 4">
            <a:extLst>
              <a:ext uri="{FF2B5EF4-FFF2-40B4-BE49-F238E27FC236}">
                <a16:creationId xmlns:a16="http://schemas.microsoft.com/office/drawing/2014/main" id="{240C53C5-B228-408B-A902-80BE3F9F8224}"/>
              </a:ext>
            </a:extLst>
          </p:cNvPr>
          <p:cNvSpPr/>
          <p:nvPr/>
        </p:nvSpPr>
        <p:spPr>
          <a:xfrm>
            <a:off x="901141" y="1443444"/>
            <a:ext cx="11290855" cy="5632310"/>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en-GB" sz="2800" b="0" i="0" u="none" strike="noStrike" kern="1200" cap="none" spc="0" baseline="0">
                <a:solidFill>
                  <a:srgbClr val="000000"/>
                </a:solidFill>
                <a:uFillTx/>
                <a:latin typeface="Calibri" pitchFamily="34"/>
                <a:cs typeface="Calibri" pitchFamily="34"/>
              </a:rPr>
            </a:br>
            <a:r>
              <a:rPr lang="en-GB" sz="2800" b="1" i="0" u="none" strike="noStrike" kern="1200" cap="none" spc="0" baseline="0">
                <a:solidFill>
                  <a:srgbClr val="000000"/>
                </a:solidFill>
                <a:uFillTx/>
                <a:latin typeface="Calibri" pitchFamily="34"/>
                <a:cs typeface="Calibri" pitchFamily="34"/>
              </a:rPr>
              <a:t>Mastery of a content –</a:t>
            </a:r>
            <a:r>
              <a:rPr lang="en-GB" sz="2800" b="0" i="0" u="none" strike="noStrike" kern="1200" cap="none" spc="0" baseline="0">
                <a:solidFill>
                  <a:srgbClr val="000000"/>
                </a:solidFill>
                <a:uFillTx/>
                <a:latin typeface="Calibri" pitchFamily="34"/>
                <a:cs typeface="Calibri" pitchFamily="34"/>
              </a:rPr>
              <a:t> no acceleration </a:t>
            </a:r>
            <a:r>
              <a:rPr lang="en-GB" sz="2800" b="0" i="0" u="none" strike="noStrike" kern="0" cap="none" spc="0" baseline="0">
                <a:solidFill>
                  <a:srgbClr val="000000"/>
                </a:solidFill>
                <a:uFillTx/>
                <a:latin typeface="Calibri" pitchFamily="34"/>
                <a:cs typeface="Calibri" pitchFamily="34"/>
              </a:rPr>
              <a:t>on to new / higher year group content</a:t>
            </a:r>
            <a:br>
              <a:rPr lang="en-GB" sz="2800" b="0" i="0" u="none" strike="noStrike" kern="1200" cap="none" spc="0" baseline="0">
                <a:solidFill>
                  <a:srgbClr val="000000"/>
                </a:solidFill>
                <a:uFillTx/>
                <a:latin typeface="Calibri" pitchFamily="34"/>
                <a:cs typeface="Calibri" pitchFamily="34"/>
              </a:rPr>
            </a:br>
            <a:br>
              <a:rPr lang="en-GB" sz="2800" b="0" i="0" u="none" strike="noStrike" kern="1200" cap="none" spc="0" baseline="0">
                <a:solidFill>
                  <a:srgbClr val="000000"/>
                </a:solidFill>
                <a:uFillTx/>
                <a:latin typeface="Calibri" pitchFamily="34"/>
                <a:cs typeface="Calibri" pitchFamily="34"/>
              </a:rPr>
            </a:br>
            <a:r>
              <a:rPr lang="en-GB" sz="2800" b="1" i="0" u="none" strike="noStrike" kern="1200" cap="none" spc="0" baseline="0">
                <a:solidFill>
                  <a:srgbClr val="000000"/>
                </a:solidFill>
                <a:uFillTx/>
                <a:latin typeface="Calibri" pitchFamily="34"/>
                <a:cs typeface="Calibri" pitchFamily="34"/>
              </a:rPr>
              <a:t>Reasoning </a:t>
            </a:r>
            <a:r>
              <a:rPr lang="en-GB" sz="2800" b="0" i="0" u="none" strike="noStrike" kern="1200" cap="none" spc="0" baseline="0">
                <a:solidFill>
                  <a:srgbClr val="000000"/>
                </a:solidFill>
                <a:uFillTx/>
                <a:latin typeface="Calibri" pitchFamily="34"/>
                <a:cs typeface="Calibri" pitchFamily="34"/>
              </a:rPr>
              <a:t> - the expectation that children can explain their thinking and show their understanding in multiple ways</a:t>
            </a:r>
            <a:endParaRPr lang="en-GB" sz="2800" b="0"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pitchFamily="34"/>
                <a:cs typeface="Calibri" pitchFamily="34"/>
              </a:rPr>
              <a:t>Speaking in full sentences –</a:t>
            </a:r>
            <a:r>
              <a:rPr lang="en-GB" sz="2800" b="0" i="0" u="none" strike="noStrike" kern="1200" cap="none" spc="0" baseline="0">
                <a:solidFill>
                  <a:srgbClr val="000000"/>
                </a:solidFill>
                <a:uFillTx/>
                <a:latin typeface="Calibri" pitchFamily="34"/>
                <a:cs typeface="Calibri" pitchFamily="34"/>
              </a:rPr>
              <a:t> children have to speak in full sentences throughout Maths lessons and explain their reasoning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1" i="0" u="none" strike="noStrike" kern="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none" strike="noStrike" kern="1200" cap="none" spc="0" baseline="0">
                <a:solidFill>
                  <a:srgbClr val="000000"/>
                </a:solidFill>
                <a:uFillTx/>
                <a:latin typeface="Calibri" pitchFamily="34"/>
                <a:cs typeface="Calibri" pitchFamily="34"/>
              </a:rPr>
              <a:t>Perception of </a:t>
            </a:r>
            <a:r>
              <a:rPr lang="en-GB" sz="2800" b="1" i="0" u="none" strike="noStrike" kern="0" cap="none" spc="0" baseline="0">
                <a:solidFill>
                  <a:srgbClr val="000000"/>
                </a:solidFill>
                <a:uFillTx/>
                <a:latin typeface="Calibri" pitchFamily="34"/>
                <a:cs typeface="Calibri" pitchFamily="34"/>
              </a:rPr>
              <a:t>high ability –</a:t>
            </a:r>
            <a:r>
              <a:rPr lang="en-GB" sz="2800" b="0" i="0" u="none" strike="noStrike" kern="0" cap="none" spc="0" baseline="0">
                <a:solidFill>
                  <a:srgbClr val="000000"/>
                </a:solidFill>
                <a:uFillTx/>
                <a:latin typeface="Calibri" pitchFamily="34"/>
                <a:cs typeface="Calibri" pitchFamily="34"/>
              </a:rPr>
              <a:t> number crunchers are not necessarily the best mathematicians </a:t>
            </a:r>
            <a:endParaRPr lang="en-GB" sz="2800" b="1" i="0" u="none" strike="noStrike" kern="1200" cap="none" spc="0" baseline="0">
              <a:solidFill>
                <a:srgbClr val="000000"/>
              </a:solidFill>
              <a:uFillTx/>
              <a:latin typeface="Calibri" pitchFamily="34"/>
              <a:cs typeface="Calibri"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alibri" pitchFamily="34"/>
              <a:cs typeface="Calibri" pitchFamily="3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7A661D3-6D10-432A-97C2-9F865E48A928}"/>
              </a:ext>
            </a:extLst>
          </p:cNvPr>
          <p:cNvSpPr>
            <a:spLocks noMove="1" noResize="1"/>
          </p:cNvSpPr>
          <p:nvPr/>
        </p:nvSpPr>
        <p:spPr>
          <a:xfrm>
            <a:off x="0" y="0"/>
            <a:ext cx="12191996" cy="6858000"/>
          </a:xfrm>
          <a:prstGeom prst="rect">
            <a:avLst/>
          </a:prstGeom>
          <a:solidFill>
            <a:srgbClr val="62453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
            <a:extLst>
              <a:ext uri="{FF2B5EF4-FFF2-40B4-BE49-F238E27FC236}">
                <a16:creationId xmlns:a16="http://schemas.microsoft.com/office/drawing/2014/main" id="{5D93453A-36C0-47F9-A13E-3786F2B59B11}"/>
              </a:ext>
            </a:extLst>
          </p:cNvPr>
          <p:cNvSpPr>
            <a:spLocks noMove="1" noResize="1"/>
          </p:cNvSpPr>
          <p:nvPr/>
        </p:nvSpPr>
        <p:spPr>
          <a:xfrm>
            <a:off x="477015" y="480060"/>
            <a:ext cx="11237976" cy="58978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3" descr="A screenshot of a cell phone&#10;&#10;Description automatically generated">
            <a:extLst>
              <a:ext uri="{FF2B5EF4-FFF2-40B4-BE49-F238E27FC236}">
                <a16:creationId xmlns:a16="http://schemas.microsoft.com/office/drawing/2014/main" id="{766E9C5C-112D-43A9-BE5E-92A3D697F989}"/>
              </a:ext>
            </a:extLst>
          </p:cNvPr>
          <p:cNvPicPr>
            <a:picLocks noChangeAspect="1"/>
          </p:cNvPicPr>
          <p:nvPr/>
        </p:nvPicPr>
        <p:blipFill>
          <a:blip r:embed="rId2"/>
          <a:srcRect l="15367" t="21720" r="14912" b="8922"/>
          <a:stretch>
            <a:fillRect/>
          </a:stretch>
        </p:blipFill>
        <p:spPr>
          <a:xfrm>
            <a:off x="1118018" y="643463"/>
            <a:ext cx="9955950" cy="5571064"/>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FEEC-2CE0-4782-A632-31015F341F98}"/>
              </a:ext>
            </a:extLst>
          </p:cNvPr>
          <p:cNvSpPr txBox="1">
            <a:spLocks noGrp="1"/>
          </p:cNvSpPr>
          <p:nvPr>
            <p:ph type="title"/>
          </p:nvPr>
        </p:nvSpPr>
        <p:spPr>
          <a:xfrm>
            <a:off x="905640" y="0"/>
            <a:ext cx="10953433" cy="1325559"/>
          </a:xfrm>
        </p:spPr>
        <p:txBody>
          <a:bodyPr/>
          <a:lstStyle/>
          <a:p>
            <a:pPr lvl="0"/>
            <a:r>
              <a:rPr lang="en-GB">
                <a:latin typeface="Calibri" pitchFamily="34"/>
                <a:cs typeface="Calibri" pitchFamily="34"/>
              </a:rPr>
              <a:t>Apparatus, resources and imagery </a:t>
            </a:r>
            <a:r>
              <a:rPr lang="en-GB" b="1">
                <a:latin typeface="Calibri" pitchFamily="34"/>
                <a:cs typeface="Calibri" pitchFamily="34"/>
              </a:rPr>
              <a:t>for all learners</a:t>
            </a:r>
          </a:p>
        </p:txBody>
      </p:sp>
      <p:pic>
        <p:nvPicPr>
          <p:cNvPr id="3" name="Picture 3">
            <a:extLst>
              <a:ext uri="{FF2B5EF4-FFF2-40B4-BE49-F238E27FC236}">
                <a16:creationId xmlns:a16="http://schemas.microsoft.com/office/drawing/2014/main" id="{00082880-3228-456F-9882-0FD32DC88D4B}"/>
              </a:ext>
            </a:extLst>
          </p:cNvPr>
          <p:cNvPicPr>
            <a:picLocks noChangeAspect="1"/>
          </p:cNvPicPr>
          <p:nvPr/>
        </p:nvPicPr>
        <p:blipFill>
          <a:blip r:embed="rId2"/>
          <a:srcRect l="18923" t="21114" r="20038" b="9314"/>
          <a:stretch>
            <a:fillRect/>
          </a:stretch>
        </p:blipFill>
        <p:spPr>
          <a:xfrm>
            <a:off x="905640" y="1153972"/>
            <a:ext cx="8510951" cy="5695587"/>
          </a:xfrm>
          <a:prstGeom prst="rect">
            <a:avLst/>
          </a:prstGeom>
          <a:noFill/>
          <a:ln cap="flat">
            <a:noFill/>
          </a:ln>
        </p:spPr>
      </p:pic>
      <p:sp>
        <p:nvSpPr>
          <p:cNvPr id="4" name="Title 1">
            <a:extLst>
              <a:ext uri="{FF2B5EF4-FFF2-40B4-BE49-F238E27FC236}">
                <a16:creationId xmlns:a16="http://schemas.microsoft.com/office/drawing/2014/main" id="{714B7EAD-5439-4D2F-AD72-41518CC4055C}"/>
              </a:ext>
            </a:extLst>
          </p:cNvPr>
          <p:cNvSpPr txBox="1"/>
          <p:nvPr/>
        </p:nvSpPr>
        <p:spPr>
          <a:xfrm>
            <a:off x="9416591" y="1153972"/>
            <a:ext cx="2775414" cy="5695587"/>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endParaRPr lang="en-GB" sz="4400" b="0" i="0" u="none" strike="noStrike" kern="1200" cap="none" spc="0" baseline="0">
              <a:solidFill>
                <a:srgbClr val="191B0E"/>
              </a:solidFill>
              <a:uFillTx/>
              <a:latin typeface="Calibri" pitchFamily="34"/>
              <a:cs typeface="Calibri" pitchFamily="34"/>
            </a:endParaRP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endParaRPr lang="en-GB" sz="4400" b="0" i="0" u="none" strike="noStrike" kern="1200" cap="none" spc="0" baseline="0">
              <a:solidFill>
                <a:srgbClr val="191B0E"/>
              </a:solidFill>
              <a:uFillTx/>
              <a:latin typeface="Calibri" pitchFamily="34"/>
              <a:cs typeface="Calibri" pitchFamily="34"/>
            </a:endParaRP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191B0E"/>
                </a:solidFill>
                <a:uFillTx/>
                <a:latin typeface="Calibri" pitchFamily="34"/>
                <a:cs typeface="Calibri" pitchFamily="34"/>
              </a:rPr>
              <a:t>SHOW IT</a:t>
            </a: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191B0E"/>
                </a:solidFill>
                <a:uFillTx/>
                <a:latin typeface="Calibri" pitchFamily="34"/>
                <a:cs typeface="Calibri" pitchFamily="34"/>
              </a:rPr>
              <a:t>DRAW IT</a:t>
            </a: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191B0E"/>
                </a:solidFill>
                <a:uFillTx/>
                <a:latin typeface="Calibri" pitchFamily="34"/>
                <a:cs typeface="Calibri" pitchFamily="34"/>
              </a:rPr>
              <a:t>EXPLAIN IT</a:t>
            </a: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r>
              <a:rPr lang="en-GB" sz="4400" b="0" i="0" u="none" strike="noStrike" kern="1200" cap="none" spc="0" baseline="0">
                <a:solidFill>
                  <a:srgbClr val="191B0E"/>
                </a:solidFill>
                <a:uFillTx/>
                <a:latin typeface="Calibri" pitchFamily="34"/>
                <a:cs typeface="Calibri" pitchFamily="34"/>
              </a:rPr>
              <a:t>TELL IT</a:t>
            </a:r>
          </a:p>
          <a:p>
            <a:pPr marL="0" marR="0" lvl="0" indent="0" algn="l" defTabSz="914400" rtl="0" fontAlgn="auto" hangingPunct="1">
              <a:lnSpc>
                <a:spcPct val="89000"/>
              </a:lnSpc>
              <a:spcBef>
                <a:spcPts val="0"/>
              </a:spcBef>
              <a:spcAft>
                <a:spcPts val="0"/>
              </a:spcAft>
              <a:buNone/>
              <a:tabLst/>
              <a:defRPr sz="1800" b="0" i="0" u="none" strike="noStrike" kern="0" cap="none" spc="0" baseline="0">
                <a:solidFill>
                  <a:srgbClr val="000000"/>
                </a:solidFill>
                <a:uFillTx/>
              </a:defRPr>
            </a:pPr>
            <a:endParaRPr lang="en-GB" sz="4400" b="0" i="0" u="none" strike="noStrike" kern="1200" cap="none" spc="0" baseline="0">
              <a:solidFill>
                <a:srgbClr val="191B0E"/>
              </a:solidFill>
              <a:uFillTx/>
              <a:latin typeface="Calibri" pitchFamily="34"/>
              <a:cs typeface="Calibri" pitchFamily="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887C-5D87-405F-8E72-A6D481D2E1B8}"/>
              </a:ext>
            </a:extLst>
          </p:cNvPr>
          <p:cNvSpPr txBox="1">
            <a:spLocks noGrp="1"/>
          </p:cNvSpPr>
          <p:nvPr>
            <p:ph type="title"/>
          </p:nvPr>
        </p:nvSpPr>
        <p:spPr>
          <a:xfrm>
            <a:off x="1104311" y="362239"/>
            <a:ext cx="9601200" cy="1485900"/>
          </a:xfrm>
        </p:spPr>
        <p:txBody>
          <a:bodyPr/>
          <a:lstStyle/>
          <a:p>
            <a:pPr lvl="0"/>
            <a:r>
              <a:rPr lang="en-GB">
                <a:latin typeface="Calibri" pitchFamily="34"/>
                <a:cs typeface="Calibri" pitchFamily="34"/>
              </a:rPr>
              <a:t>What is expected at the end of KS2?</a:t>
            </a:r>
          </a:p>
        </p:txBody>
      </p:sp>
      <p:pic>
        <p:nvPicPr>
          <p:cNvPr id="3" name="Picture 3">
            <a:extLst>
              <a:ext uri="{FF2B5EF4-FFF2-40B4-BE49-F238E27FC236}">
                <a16:creationId xmlns:a16="http://schemas.microsoft.com/office/drawing/2014/main" id="{CA5DB517-90C2-4D56-BEA7-F21C6F73DD5E}"/>
              </a:ext>
            </a:extLst>
          </p:cNvPr>
          <p:cNvPicPr>
            <a:picLocks noChangeAspect="1"/>
          </p:cNvPicPr>
          <p:nvPr/>
        </p:nvPicPr>
        <p:blipFill>
          <a:blip r:embed="rId2"/>
          <a:srcRect l="28962" t="39996" r="41615" b="51590"/>
          <a:stretch>
            <a:fillRect/>
          </a:stretch>
        </p:blipFill>
        <p:spPr>
          <a:xfrm>
            <a:off x="1412720" y="1097069"/>
            <a:ext cx="6611816" cy="1063072"/>
          </a:xfrm>
          <a:prstGeom prst="rect">
            <a:avLst/>
          </a:prstGeom>
          <a:noFill/>
          <a:ln cap="flat">
            <a:noFill/>
          </a:ln>
        </p:spPr>
      </p:pic>
      <p:pic>
        <p:nvPicPr>
          <p:cNvPr id="4" name="Picture 4">
            <a:extLst>
              <a:ext uri="{FF2B5EF4-FFF2-40B4-BE49-F238E27FC236}">
                <a16:creationId xmlns:a16="http://schemas.microsoft.com/office/drawing/2014/main" id="{1EFC4E09-23BD-4CC9-B8B3-2924E0613F07}"/>
              </a:ext>
            </a:extLst>
          </p:cNvPr>
          <p:cNvPicPr>
            <a:picLocks noChangeAspect="1"/>
          </p:cNvPicPr>
          <p:nvPr/>
        </p:nvPicPr>
        <p:blipFill>
          <a:blip r:embed="rId3"/>
          <a:srcRect l="29423" t="30145" r="34577" b="61236"/>
          <a:stretch>
            <a:fillRect/>
          </a:stretch>
        </p:blipFill>
        <p:spPr>
          <a:xfrm>
            <a:off x="2071847" y="2295171"/>
            <a:ext cx="8633664" cy="1158864"/>
          </a:xfrm>
          <a:prstGeom prst="rect">
            <a:avLst/>
          </a:prstGeom>
          <a:noFill/>
          <a:ln cap="flat">
            <a:noFill/>
          </a:ln>
        </p:spPr>
      </p:pic>
      <p:pic>
        <p:nvPicPr>
          <p:cNvPr id="5" name="Picture 7">
            <a:extLst>
              <a:ext uri="{FF2B5EF4-FFF2-40B4-BE49-F238E27FC236}">
                <a16:creationId xmlns:a16="http://schemas.microsoft.com/office/drawing/2014/main" id="{3374A7E9-6C4E-4320-9746-58BC25F2F4E1}"/>
              </a:ext>
            </a:extLst>
          </p:cNvPr>
          <p:cNvPicPr>
            <a:picLocks noChangeAspect="1"/>
          </p:cNvPicPr>
          <p:nvPr/>
        </p:nvPicPr>
        <p:blipFill>
          <a:blip r:embed="rId4"/>
          <a:srcRect l="25500" t="16099" r="55462" b="73063"/>
          <a:stretch>
            <a:fillRect/>
          </a:stretch>
        </p:blipFill>
        <p:spPr>
          <a:xfrm>
            <a:off x="886263" y="3611029"/>
            <a:ext cx="3404384" cy="1089663"/>
          </a:xfrm>
          <a:prstGeom prst="rect">
            <a:avLst/>
          </a:prstGeom>
          <a:noFill/>
          <a:ln cap="flat">
            <a:noFill/>
          </a:ln>
        </p:spPr>
      </p:pic>
      <p:pic>
        <p:nvPicPr>
          <p:cNvPr id="6" name="Picture 8">
            <a:extLst>
              <a:ext uri="{FF2B5EF4-FFF2-40B4-BE49-F238E27FC236}">
                <a16:creationId xmlns:a16="http://schemas.microsoft.com/office/drawing/2014/main" id="{CDF5B483-65AC-4D5D-A427-7E91FFFD4BFD}"/>
              </a:ext>
            </a:extLst>
          </p:cNvPr>
          <p:cNvPicPr>
            <a:picLocks noChangeAspect="1"/>
          </p:cNvPicPr>
          <p:nvPr/>
        </p:nvPicPr>
        <p:blipFill>
          <a:blip r:embed="rId5"/>
          <a:srcRect l="15577" t="39263" r="63077" b="45228"/>
          <a:stretch>
            <a:fillRect/>
          </a:stretch>
        </p:blipFill>
        <p:spPr>
          <a:xfrm>
            <a:off x="8612541" y="1085987"/>
            <a:ext cx="2602519" cy="1063072"/>
          </a:xfrm>
          <a:prstGeom prst="rect">
            <a:avLst/>
          </a:prstGeom>
          <a:noFill/>
          <a:ln cap="flat">
            <a:noFill/>
          </a:ln>
        </p:spPr>
      </p:pic>
      <p:pic>
        <p:nvPicPr>
          <p:cNvPr id="7" name="Picture 9">
            <a:extLst>
              <a:ext uri="{FF2B5EF4-FFF2-40B4-BE49-F238E27FC236}">
                <a16:creationId xmlns:a16="http://schemas.microsoft.com/office/drawing/2014/main" id="{7C31EC29-792E-4BC5-80BB-604DFCFDD800}"/>
              </a:ext>
            </a:extLst>
          </p:cNvPr>
          <p:cNvPicPr>
            <a:picLocks noChangeAspect="1"/>
          </p:cNvPicPr>
          <p:nvPr/>
        </p:nvPicPr>
        <p:blipFill>
          <a:blip r:embed="rId6"/>
          <a:srcRect l="18807" t="35891" r="60770" b="50000"/>
          <a:stretch>
            <a:fillRect/>
          </a:stretch>
        </p:blipFill>
        <p:spPr>
          <a:xfrm>
            <a:off x="4738512" y="3620292"/>
            <a:ext cx="2838160" cy="1102391"/>
          </a:xfrm>
          <a:prstGeom prst="rect">
            <a:avLst/>
          </a:prstGeom>
          <a:noFill/>
          <a:ln cap="flat">
            <a:noFill/>
          </a:ln>
        </p:spPr>
      </p:pic>
      <p:pic>
        <p:nvPicPr>
          <p:cNvPr id="8" name="Picture 10">
            <a:extLst>
              <a:ext uri="{FF2B5EF4-FFF2-40B4-BE49-F238E27FC236}">
                <a16:creationId xmlns:a16="http://schemas.microsoft.com/office/drawing/2014/main" id="{E18AB440-0100-4480-941F-5813CFE1C3A1}"/>
              </a:ext>
            </a:extLst>
          </p:cNvPr>
          <p:cNvPicPr>
            <a:picLocks noChangeAspect="1"/>
          </p:cNvPicPr>
          <p:nvPr/>
        </p:nvPicPr>
        <p:blipFill>
          <a:blip r:embed="rId7"/>
          <a:srcRect l="20756" t="28789" r="55808" b="57554"/>
          <a:stretch>
            <a:fillRect/>
          </a:stretch>
        </p:blipFill>
        <p:spPr>
          <a:xfrm>
            <a:off x="1104311" y="4888940"/>
            <a:ext cx="3348935" cy="1097280"/>
          </a:xfrm>
          <a:prstGeom prst="rect">
            <a:avLst/>
          </a:prstGeom>
          <a:noFill/>
          <a:ln cap="flat">
            <a:noFill/>
          </a:ln>
        </p:spPr>
      </p:pic>
      <p:pic>
        <p:nvPicPr>
          <p:cNvPr id="9" name="Picture 11">
            <a:extLst>
              <a:ext uri="{FF2B5EF4-FFF2-40B4-BE49-F238E27FC236}">
                <a16:creationId xmlns:a16="http://schemas.microsoft.com/office/drawing/2014/main" id="{866B1594-8C0A-4205-90C7-B038A9C09929}"/>
              </a:ext>
            </a:extLst>
          </p:cNvPr>
          <p:cNvPicPr>
            <a:picLocks noChangeAspect="1"/>
          </p:cNvPicPr>
          <p:nvPr/>
        </p:nvPicPr>
        <p:blipFill>
          <a:blip r:embed="rId8"/>
          <a:srcRect l="20757" t="39995" r="60625" b="47581"/>
          <a:stretch>
            <a:fillRect/>
          </a:stretch>
        </p:blipFill>
        <p:spPr>
          <a:xfrm>
            <a:off x="8024545" y="3641643"/>
            <a:ext cx="3088925" cy="1158864"/>
          </a:xfrm>
          <a:prstGeom prst="rect">
            <a:avLst/>
          </a:prstGeom>
          <a:noFill/>
          <a:ln cap="flat">
            <a:noFill/>
          </a:ln>
        </p:spPr>
      </p:pic>
      <p:pic>
        <p:nvPicPr>
          <p:cNvPr id="10" name="Picture 12">
            <a:extLst>
              <a:ext uri="{FF2B5EF4-FFF2-40B4-BE49-F238E27FC236}">
                <a16:creationId xmlns:a16="http://schemas.microsoft.com/office/drawing/2014/main" id="{61DED622-5AA5-49A5-85C7-50D961A71E81}"/>
              </a:ext>
            </a:extLst>
          </p:cNvPr>
          <p:cNvPicPr>
            <a:picLocks noChangeAspect="1"/>
          </p:cNvPicPr>
          <p:nvPr/>
        </p:nvPicPr>
        <p:blipFill>
          <a:blip r:embed="rId9"/>
          <a:srcRect l="18231" t="42446" r="67567" b="44613"/>
          <a:stretch>
            <a:fillRect/>
          </a:stretch>
        </p:blipFill>
        <p:spPr>
          <a:xfrm>
            <a:off x="4777200" y="4888940"/>
            <a:ext cx="2141844" cy="1097280"/>
          </a:xfrm>
          <a:prstGeom prst="rect">
            <a:avLst/>
          </a:prstGeom>
          <a:noFill/>
          <a:ln cap="flat">
            <a:noFill/>
          </a:ln>
        </p:spPr>
      </p:pic>
      <p:pic>
        <p:nvPicPr>
          <p:cNvPr id="11" name="Picture 13">
            <a:extLst>
              <a:ext uri="{FF2B5EF4-FFF2-40B4-BE49-F238E27FC236}">
                <a16:creationId xmlns:a16="http://schemas.microsoft.com/office/drawing/2014/main" id="{EE2D7991-9CFC-4514-BD56-779475BA0A5A}"/>
              </a:ext>
            </a:extLst>
          </p:cNvPr>
          <p:cNvPicPr>
            <a:picLocks noChangeAspect="1"/>
          </p:cNvPicPr>
          <p:nvPr/>
        </p:nvPicPr>
        <p:blipFill>
          <a:blip r:embed="rId10"/>
          <a:srcRect l="45104" t="29674" r="42813" b="56671"/>
          <a:stretch>
            <a:fillRect/>
          </a:stretch>
        </p:blipFill>
        <p:spPr>
          <a:xfrm>
            <a:off x="7358377" y="5092714"/>
            <a:ext cx="1726944" cy="1097280"/>
          </a:xfrm>
          <a:prstGeom prst="rect">
            <a:avLst/>
          </a:prstGeom>
          <a:noFill/>
          <a:ln cap="flat">
            <a:noFill/>
          </a:ln>
        </p:spPr>
      </p:pic>
    </p:spTree>
  </p:cSld>
  <p:clrMapOvr>
    <a:masterClrMapping/>
  </p:clrMapOvr>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TM10001105%5b%5bfn=Crop%5d%5d</Template>
  <TotalTime>172</TotalTime>
  <Words>526</Words>
  <Application>Microsoft Office PowerPoint</Application>
  <PresentationFormat>Widescreen</PresentationFormat>
  <Paragraphs>67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Franklin Gothic Book</vt:lpstr>
      <vt:lpstr>Crop</vt:lpstr>
      <vt:lpstr>KS2 Addition and Subtraction</vt:lpstr>
      <vt:lpstr>Aims for this session</vt:lpstr>
      <vt:lpstr>PowerPoint Presentation</vt:lpstr>
      <vt:lpstr>PowerPoint Presentation</vt:lpstr>
      <vt:lpstr>The importance of fluency</vt:lpstr>
      <vt:lpstr>What have been the main changes in the teaching and learning of Maths?</vt:lpstr>
      <vt:lpstr>PowerPoint Presentation</vt:lpstr>
      <vt:lpstr>Apparatus, resources and imagery for all learners</vt:lpstr>
      <vt:lpstr>What is expected at the end of KS2?</vt:lpstr>
      <vt:lpstr>What is expected at the end of KS2? Applying the Skills in Context</vt:lpstr>
      <vt:lpstr>Key language for addition: sum, total, parts and wholes, plus, add, altogether, more, ‘is the same as’ Key language for subtraction: take away, subtract, find the difference, fewer, less than </vt:lpstr>
      <vt:lpstr>PowerPoint Presentation</vt:lpstr>
      <vt:lpstr>PowerPoint Presentation</vt:lpstr>
      <vt:lpstr>Have a go! Year 3 and 4 Mental Methods</vt:lpstr>
      <vt:lpstr>PowerPoint Presentation</vt:lpstr>
      <vt:lpstr>PowerPoint Presentation</vt:lpstr>
      <vt:lpstr>Have a go! Year 3 and 4 Written Methods</vt:lpstr>
      <vt:lpstr>PowerPoint Presentation</vt:lpstr>
      <vt:lpstr>PowerPoint Presentation</vt:lpstr>
      <vt:lpstr>Have a go! Year 5 and 6 Mental Methods</vt:lpstr>
      <vt:lpstr>PowerPoint Presentation</vt:lpstr>
      <vt:lpstr>PowerPoint Presentation</vt:lpstr>
      <vt:lpstr>Have a go! Year 5 and 6 Written Methods</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 Cousins</dc:creator>
  <cp:lastModifiedBy>Kat Cousins</cp:lastModifiedBy>
  <cp:revision>8</cp:revision>
  <dcterms:created xsi:type="dcterms:W3CDTF">2019-03-05T16:51:34Z</dcterms:created>
  <dcterms:modified xsi:type="dcterms:W3CDTF">2019-03-26T14:43:02Z</dcterms:modified>
</cp:coreProperties>
</file>