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1" r:id="rId3"/>
    <p:sldId id="257" r:id="rId4"/>
    <p:sldId id="258" r:id="rId5"/>
    <p:sldId id="277" r:id="rId6"/>
    <p:sldId id="278" r:id="rId7"/>
    <p:sldId id="259" r:id="rId8"/>
    <p:sldId id="446" r:id="rId9"/>
    <p:sldId id="281" r:id="rId10"/>
    <p:sldId id="260" r:id="rId11"/>
    <p:sldId id="264" r:id="rId12"/>
    <p:sldId id="400" r:id="rId13"/>
    <p:sldId id="401" r:id="rId14"/>
    <p:sldId id="379" r:id="rId15"/>
    <p:sldId id="330" r:id="rId16"/>
    <p:sldId id="393" r:id="rId17"/>
    <p:sldId id="396" r:id="rId18"/>
    <p:sldId id="394" r:id="rId19"/>
    <p:sldId id="395" r:id="rId20"/>
    <p:sldId id="397" r:id="rId21"/>
    <p:sldId id="384" r:id="rId22"/>
    <p:sldId id="272" r:id="rId23"/>
    <p:sldId id="402" r:id="rId24"/>
    <p:sldId id="403" r:id="rId25"/>
    <p:sldId id="319" r:id="rId26"/>
    <p:sldId id="342" r:id="rId27"/>
    <p:sldId id="404" r:id="rId28"/>
    <p:sldId id="436" r:id="rId29"/>
    <p:sldId id="387" r:id="rId30"/>
    <p:sldId id="388" r:id="rId31"/>
    <p:sldId id="398" r:id="rId32"/>
    <p:sldId id="380" r:id="rId33"/>
    <p:sldId id="421" r:id="rId34"/>
    <p:sldId id="437" r:id="rId35"/>
    <p:sldId id="392" r:id="rId36"/>
    <p:sldId id="438" r:id="rId37"/>
    <p:sldId id="439" r:id="rId38"/>
    <p:sldId id="381" r:id="rId39"/>
    <p:sldId id="443" r:id="rId40"/>
    <p:sldId id="440" r:id="rId41"/>
    <p:sldId id="419" r:id="rId42"/>
    <p:sldId id="420" r:id="rId43"/>
    <p:sldId id="265" r:id="rId44"/>
    <p:sldId id="266" r:id="rId45"/>
    <p:sldId id="320" r:id="rId46"/>
    <p:sldId id="262" r:id="rId47"/>
    <p:sldId id="263" r:id="rId48"/>
    <p:sldId id="445" r:id="rId49"/>
    <p:sldId id="27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DE9791-AD03-4234-9EBC-753F2AA1DF5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67D81854-68F1-45F9-96E5-019AE20E0DC8}"/>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B082D1E-EC3D-4EC5-8EB6-F03CC50F6791}" type="datetime1">
              <a:rPr lang="en-GB"/>
              <a:pPr lvl="0"/>
              <a:t>26/03/2019</a:t>
            </a:fld>
            <a:endParaRPr lang="en-GB"/>
          </a:p>
        </p:txBody>
      </p:sp>
      <p:sp>
        <p:nvSpPr>
          <p:cNvPr id="4" name="Slide Image Placeholder 3">
            <a:extLst>
              <a:ext uri="{FF2B5EF4-FFF2-40B4-BE49-F238E27FC236}">
                <a16:creationId xmlns:a16="http://schemas.microsoft.com/office/drawing/2014/main" id="{74A5BA62-36F5-474C-AC31-D32B8D38C741}"/>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63D42E26-9CA0-4540-A7E2-05F67BA37EB0}"/>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8B156342-985B-45D8-8136-D9E8A965403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95DB4691-6B6F-4926-9386-45D81C7E1B01}"/>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D534A29-8C92-426F-83DC-50D4720A489D}" type="slidenum">
              <a:t>‹#›</a:t>
            </a:fld>
            <a:endParaRPr lang="en-GB"/>
          </a:p>
        </p:txBody>
      </p:sp>
    </p:spTree>
    <p:extLst>
      <p:ext uri="{BB962C8B-B14F-4D97-AF65-F5344CB8AC3E}">
        <p14:creationId xmlns:p14="http://schemas.microsoft.com/office/powerpoint/2010/main" val="92135385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384ED-C25B-4058-9ADA-ED037F87B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35E90-E803-436A-B42E-67CB8ED01E6B}"/>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C4D4D78D-DDFD-4FA0-BA02-5CA87FC758D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B52A7C-5D71-45CE-B807-CB6FBB8C6798}" type="slidenum">
              <a:t>12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4FD07-DDC5-4447-93D6-6640DC061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666EE-A7DC-4D59-AE74-DA8F5083E881}"/>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26B5A8F2-50EF-4036-9170-D237A4FC720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9EA14D-0E4A-4394-812B-171422DC9F20}"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76464-62D8-4D6D-99C3-16C39A4EF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BA304-E1E1-4819-9313-AF653F613D8B}"/>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61E09851-3DF8-4C6F-88B3-92D940A4C31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67673A-E739-463B-BD9C-1CB53C2A2725}" type="slidenum">
              <a:t>16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D028E-312A-4B31-B4A1-BCB89BA79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FB342-7783-4581-8F3A-85EDC48E5CAC}"/>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CD82DB02-0576-4F5F-B7BD-6151577CEE4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2E8B66-53D3-4344-BF52-4E8F4AF80D71}" type="slidenum">
              <a:t>17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2C591-EF01-49B1-B997-98E4423C3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6D087-7C21-4880-A9C8-ADD9E14C337E}"/>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4095CE76-5681-47E5-BB2C-44013240496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0C0063-FC4C-455A-812A-63A2C5C17EEA}" type="slidenum">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554AF-640D-4119-A1F7-0BE3A37C3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FF5BF-7F09-4460-852F-6BE24F7E70EE}"/>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CFAF6F1F-2D73-42E4-98CA-D977CDAEDE7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D00360-8BC5-47C3-B831-DB2C9FBC4CB2}" type="slidenum">
              <a:t>19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876F6-3126-493F-8FFF-728F5D2D4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9AF06-4A64-4FBC-AC00-BAC5FFD4CFBC}"/>
              </a:ext>
            </a:extLst>
          </p:cNvPr>
          <p:cNvSpPr txBox="1">
            <a:spLocks noGrp="1"/>
          </p:cNvSpPr>
          <p:nvPr>
            <p:ph type="body" sz="quarter" idx="1"/>
          </p:nvPr>
        </p:nvSpPr>
        <p:spPr/>
        <p:txBody>
          <a:bodyPr>
            <a:normAutofit/>
          </a:bodyPr>
          <a:lstStyle/>
          <a:p>
            <a:endParaRPr lang="en-GB"/>
          </a:p>
        </p:txBody>
      </p:sp>
      <p:sp>
        <p:nvSpPr>
          <p:cNvPr id="4" name="Slide Number Placeholder 3">
            <a:extLst>
              <a:ext uri="{FF2B5EF4-FFF2-40B4-BE49-F238E27FC236}">
                <a16:creationId xmlns:a16="http://schemas.microsoft.com/office/drawing/2014/main" id="{0FD425B5-32FC-4023-8ED0-18ACE3A9522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0322BE-41CD-42C9-848D-8CEA9AC64138}" type="slidenum">
              <a:t>20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DD4C9-BDDF-40DF-957A-717411495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1BB5A-D881-41AC-8A98-672904185FF9}"/>
              </a:ext>
            </a:extLst>
          </p:cNvPr>
          <p:cNvSpPr txBox="1">
            <a:spLocks noGrp="1"/>
          </p:cNvSpPr>
          <p:nvPr>
            <p:ph type="body" sz="quarter" idx="1"/>
          </p:nvPr>
        </p:nvSpPr>
        <p:spPr/>
        <p:txBody>
          <a:bodyPr/>
          <a:lstStyle/>
          <a:p>
            <a:pPr lvl="0"/>
            <a:r>
              <a:rPr lang="en-GB"/>
              <a:t>Try some</a:t>
            </a:r>
          </a:p>
          <a:p>
            <a:pPr lvl="0"/>
            <a:r>
              <a:rPr lang="en-GB"/>
              <a:t>Part/part/whole - partitioning</a:t>
            </a:r>
          </a:p>
        </p:txBody>
      </p:sp>
      <p:sp>
        <p:nvSpPr>
          <p:cNvPr id="4" name="Slide Number Placeholder 3">
            <a:extLst>
              <a:ext uri="{FF2B5EF4-FFF2-40B4-BE49-F238E27FC236}">
                <a16:creationId xmlns:a16="http://schemas.microsoft.com/office/drawing/2014/main" id="{5ED80CC4-7096-4EF6-BFE2-B1074E1432C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A2BA7B-383A-4E5F-995A-01D7B74048CD}" type="slidenum">
              <a:t>27</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FED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9890-BCB8-41AC-AC0E-26AFBF08483B}"/>
              </a:ext>
            </a:extLst>
          </p:cNvPr>
          <p:cNvSpPr txBox="1">
            <a:spLocks noGrp="1"/>
          </p:cNvSpPr>
          <p:nvPr>
            <p:ph type="ctrTitle"/>
          </p:nvPr>
        </p:nvSpPr>
        <p:spPr>
          <a:xfrm>
            <a:off x="1915128" y="1788456"/>
            <a:ext cx="8361227" cy="2098227"/>
          </a:xfrm>
        </p:spPr>
        <p:txBody>
          <a:bodyPr anchor="b" anchorCtr="1">
            <a:noAutofit/>
          </a:bodyPr>
          <a:lstStyle>
            <a:lvl1pPr algn="ctr">
              <a:defRPr sz="7200" cap="all"/>
            </a:lvl1pPr>
          </a:lstStyle>
          <a:p>
            <a:pPr lvl="0"/>
            <a:r>
              <a:rPr lang="en-US"/>
              <a:t>Click to edit Master title style</a:t>
            </a:r>
          </a:p>
        </p:txBody>
      </p:sp>
      <p:sp>
        <p:nvSpPr>
          <p:cNvPr id="3" name="Subtitle 2">
            <a:extLst>
              <a:ext uri="{FF2B5EF4-FFF2-40B4-BE49-F238E27FC236}">
                <a16:creationId xmlns:a16="http://schemas.microsoft.com/office/drawing/2014/main" id="{CAB88BF1-325C-40CF-AC37-93DEF18B68BD}"/>
              </a:ext>
            </a:extLst>
          </p:cNvPr>
          <p:cNvSpPr txBox="1">
            <a:spLocks noGrp="1"/>
          </p:cNvSpPr>
          <p:nvPr>
            <p:ph type="subTitle" idx="1"/>
          </p:nvPr>
        </p:nvSpPr>
        <p:spPr>
          <a:xfrm>
            <a:off x="2679905" y="3956279"/>
            <a:ext cx="6831674" cy="1086234"/>
          </a:xfrm>
        </p:spPr>
        <p:txBody>
          <a:bodyPr anchorCtr="1"/>
          <a:lstStyle>
            <a:lvl1pPr marL="0" indent="0" algn="ctr">
              <a:lnSpc>
                <a:spcPct val="112000"/>
              </a:lnSpc>
              <a:spcBef>
                <a:spcPts val="0"/>
              </a:spcBef>
              <a:spcAft>
                <a:spcPts val="0"/>
              </a:spcAft>
              <a:buNone/>
              <a:defRPr sz="2300"/>
            </a:lvl1pPr>
          </a:lstStyle>
          <a:p>
            <a:pPr lvl="0"/>
            <a:r>
              <a:rPr lang="en-US"/>
              <a:t>Click to edit Master subtitle style</a:t>
            </a:r>
          </a:p>
        </p:txBody>
      </p:sp>
      <p:sp>
        <p:nvSpPr>
          <p:cNvPr id="4" name="Date Placeholder 3">
            <a:extLst>
              <a:ext uri="{FF2B5EF4-FFF2-40B4-BE49-F238E27FC236}">
                <a16:creationId xmlns:a16="http://schemas.microsoft.com/office/drawing/2014/main" id="{6B6611DA-4512-4CB9-B421-832ABBA75CE1}"/>
              </a:ext>
            </a:extLst>
          </p:cNvPr>
          <p:cNvSpPr txBox="1">
            <a:spLocks noGrp="1"/>
          </p:cNvSpPr>
          <p:nvPr>
            <p:ph type="dt" sz="half" idx="7"/>
          </p:nvPr>
        </p:nvSpPr>
        <p:spPr>
          <a:xfrm>
            <a:off x="752862" y="6453387"/>
            <a:ext cx="1607944" cy="404612"/>
          </a:xfrm>
        </p:spPr>
        <p:txBody>
          <a:bodyPr/>
          <a:lstStyle>
            <a:lvl1pPr>
              <a:defRPr/>
            </a:lvl1pPr>
          </a:lstStyle>
          <a:p>
            <a:pPr lvl="0"/>
            <a:fld id="{DEF2A8D4-188C-42C1-AF2A-A215D8956FD0}" type="datetime1">
              <a:rPr lang="en-GB"/>
              <a:pPr lvl="0"/>
              <a:t>26/03/2019</a:t>
            </a:fld>
            <a:endParaRPr lang="en-GB"/>
          </a:p>
        </p:txBody>
      </p:sp>
      <p:sp>
        <p:nvSpPr>
          <p:cNvPr id="5" name="Footer Placeholder 4">
            <a:extLst>
              <a:ext uri="{FF2B5EF4-FFF2-40B4-BE49-F238E27FC236}">
                <a16:creationId xmlns:a16="http://schemas.microsoft.com/office/drawing/2014/main" id="{4EAF81AF-A847-42A5-93C7-77E33CC07603}"/>
              </a:ext>
            </a:extLst>
          </p:cNvPr>
          <p:cNvSpPr txBox="1">
            <a:spLocks noGrp="1"/>
          </p:cNvSpPr>
          <p:nvPr>
            <p:ph type="ftr" sz="quarter" idx="9"/>
          </p:nvPr>
        </p:nvSpPr>
        <p:spPr>
          <a:xfrm>
            <a:off x="2584057" y="6453387"/>
            <a:ext cx="7023378" cy="404612"/>
          </a:xfrm>
        </p:spPr>
        <p:txBody>
          <a:bodyPr anchorCtr="1"/>
          <a:lstStyle>
            <a:lvl1pPr algn="ctr">
              <a:defRPr/>
            </a:lvl1pPr>
          </a:lstStyle>
          <a:p>
            <a:pPr lvl="0"/>
            <a:endParaRPr lang="en-GB"/>
          </a:p>
        </p:txBody>
      </p:sp>
      <p:sp>
        <p:nvSpPr>
          <p:cNvPr id="6" name="Slide Number Placeholder 5">
            <a:extLst>
              <a:ext uri="{FF2B5EF4-FFF2-40B4-BE49-F238E27FC236}">
                <a16:creationId xmlns:a16="http://schemas.microsoft.com/office/drawing/2014/main" id="{848E81C1-BBB9-4116-95E5-8A10262B05B3}"/>
              </a:ext>
            </a:extLst>
          </p:cNvPr>
          <p:cNvSpPr txBox="1">
            <a:spLocks noGrp="1"/>
          </p:cNvSpPr>
          <p:nvPr>
            <p:ph type="sldNum" sz="quarter" idx="8"/>
          </p:nvPr>
        </p:nvSpPr>
        <p:spPr>
          <a:xfrm>
            <a:off x="9830686" y="6453387"/>
            <a:ext cx="1596295" cy="404612"/>
          </a:xfrm>
        </p:spPr>
        <p:txBody>
          <a:bodyPr/>
          <a:lstStyle>
            <a:lvl1pPr>
              <a:defRPr/>
            </a:lvl1pPr>
          </a:lstStyle>
          <a:p>
            <a:pPr lvl="0"/>
            <a:fld id="{CE8126D7-36E9-4476-ACEE-FF3178EBDBF2}" type="slidenum">
              <a:t>‹#›</a:t>
            </a:fld>
            <a:endParaRPr lang="en-GB"/>
          </a:p>
        </p:txBody>
      </p:sp>
      <p:grpSp>
        <p:nvGrpSpPr>
          <p:cNvPr id="7" name="Group 6">
            <a:extLst>
              <a:ext uri="{FF2B5EF4-FFF2-40B4-BE49-F238E27FC236}">
                <a16:creationId xmlns:a16="http://schemas.microsoft.com/office/drawing/2014/main" id="{7B2E8118-986D-4231-A7E9-43FCAF89F811}"/>
              </a:ext>
            </a:extLst>
          </p:cNvPr>
          <p:cNvGrpSpPr/>
          <p:nvPr/>
        </p:nvGrpSpPr>
        <p:grpSpPr>
          <a:xfrm>
            <a:off x="752862" y="744467"/>
            <a:ext cx="10674111" cy="5349669"/>
            <a:chOff x="752862" y="744467"/>
            <a:chExt cx="10674111" cy="5349669"/>
          </a:xfrm>
        </p:grpSpPr>
        <p:sp>
          <p:nvSpPr>
            <p:cNvPr id="8" name="Freeform 6">
              <a:extLst>
                <a:ext uri="{FF2B5EF4-FFF2-40B4-BE49-F238E27FC236}">
                  <a16:creationId xmlns:a16="http://schemas.microsoft.com/office/drawing/2014/main" id="{C2B3824C-CCF1-4030-9DF1-0B791F1D0A93}"/>
                </a:ext>
              </a:extLst>
            </p:cNvPr>
            <p:cNvSpPr/>
            <p:nvPr/>
          </p:nvSpPr>
          <p:spPr>
            <a:xfrm>
              <a:off x="8151958" y="1685650"/>
              <a:ext cx="3275015" cy="4408486"/>
            </a:xfrm>
            <a:custGeom>
              <a:avLst/>
              <a:gdLst>
                <a:gd name="f0" fmla="val w"/>
                <a:gd name="f1" fmla="val h"/>
                <a:gd name="f2" fmla="val 0"/>
                <a:gd name="f3" fmla="val 10000"/>
                <a:gd name="f4" fmla="val 8761"/>
                <a:gd name="f5" fmla="val 9126"/>
                <a:gd name="f6" fmla="val 9127"/>
                <a:gd name="f7" fmla="*/ f0 1 10000"/>
                <a:gd name="f8" fmla="*/ f1 1 10000"/>
                <a:gd name="f9" fmla="+- f3 0 f2"/>
                <a:gd name="f10" fmla="*/ f9 1 10000"/>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10000" h="10000">
                  <a:moveTo>
                    <a:pt x="f4" y="f2"/>
                  </a:moveTo>
                  <a:lnTo>
                    <a:pt x="f3" y="f2"/>
                  </a:lnTo>
                  <a:lnTo>
                    <a:pt x="f3" y="f3"/>
                  </a:lnTo>
                  <a:lnTo>
                    <a:pt x="f2" y="f3"/>
                  </a:lnTo>
                  <a:lnTo>
                    <a:pt x="f2" y="f5"/>
                  </a:lnTo>
                  <a:lnTo>
                    <a:pt x="f4" y="f6"/>
                  </a:lnTo>
                  <a:lnTo>
                    <a:pt x="f4" y="f2"/>
                  </a:lnTo>
                  <a:close/>
                </a:path>
              </a:pathLst>
            </a:custGeom>
            <a:solidFill>
              <a:srgbClr val="191B0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6">
              <a:extLst>
                <a:ext uri="{FF2B5EF4-FFF2-40B4-BE49-F238E27FC236}">
                  <a16:creationId xmlns:a16="http://schemas.microsoft.com/office/drawing/2014/main" id="{B9FA75E3-11DC-4248-B19D-F69FA17E9612}"/>
                </a:ext>
              </a:extLst>
            </p:cNvPr>
            <p:cNvSpPr/>
            <p:nvPr/>
          </p:nvSpPr>
          <p:spPr>
            <a:xfrm flipH="1" flipV="1">
              <a:off x="752862" y="744467"/>
              <a:ext cx="3275664" cy="4408486"/>
            </a:xfrm>
            <a:custGeom>
              <a:avLst/>
              <a:gdLst>
                <a:gd name="f0" fmla="val w"/>
                <a:gd name="f1" fmla="val h"/>
                <a:gd name="f2" fmla="val 0"/>
                <a:gd name="f3" fmla="val 10002"/>
                <a:gd name="f4" fmla="val 10000"/>
                <a:gd name="f5" fmla="val 8763"/>
                <a:gd name="f6" fmla="val 2"/>
                <a:gd name="f7" fmla="+- 0 0 2"/>
                <a:gd name="f8" fmla="val 9698"/>
                <a:gd name="f9" fmla="val 4"/>
                <a:gd name="f10" fmla="val 9427"/>
                <a:gd name="f11" fmla="val 9125"/>
                <a:gd name="f12" fmla="val 9128"/>
                <a:gd name="f13" fmla="*/ f0 1 10002"/>
                <a:gd name="f14" fmla="*/ f1 1 10000"/>
                <a:gd name="f15" fmla="+- f4 0 f2"/>
                <a:gd name="f16" fmla="+- f3 0 f2"/>
                <a:gd name="f17" fmla="*/ f16 1 10002"/>
                <a:gd name="f18" fmla="*/ f15 1 1000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0002" h="10000">
                  <a:moveTo>
                    <a:pt x="f5" y="f2"/>
                  </a:moveTo>
                  <a:lnTo>
                    <a:pt x="f3" y="f2"/>
                  </a:lnTo>
                  <a:lnTo>
                    <a:pt x="f3" y="f4"/>
                  </a:lnTo>
                  <a:lnTo>
                    <a:pt x="f6" y="f4"/>
                  </a:lnTo>
                  <a:cubicBezTo>
                    <a:pt x="f7" y="f8"/>
                    <a:pt x="f9" y="f10"/>
                    <a:pt x="f2" y="f11"/>
                  </a:cubicBezTo>
                  <a:lnTo>
                    <a:pt x="f5" y="f12"/>
                  </a:lnTo>
                  <a:lnTo>
                    <a:pt x="f5" y="f2"/>
                  </a:lnTo>
                  <a:close/>
                </a:path>
              </a:pathLst>
            </a:custGeom>
            <a:solidFill>
              <a:srgbClr val="191B0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2546206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80D1-C59D-4122-ABE6-715149965F2C}"/>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2083ACA-7366-4F7D-9200-2F1B108EC24C}"/>
              </a:ext>
            </a:extLst>
          </p:cNvPr>
          <p:cNvSpPr txBox="1">
            <a:spLocks noGrp="1"/>
          </p:cNvSpPr>
          <p:nvPr>
            <p:ph type="body" orient="vert" idx="1"/>
          </p:nvPr>
        </p:nvSpPr>
        <p:spPr>
          <a:xfrm>
            <a:off x="1371600" y="2295528"/>
            <a:ext cx="9601200" cy="357187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D3F56-ACF1-45DA-824E-C9A6F8B302D2}"/>
              </a:ext>
            </a:extLst>
          </p:cNvPr>
          <p:cNvSpPr txBox="1">
            <a:spLocks noGrp="1"/>
          </p:cNvSpPr>
          <p:nvPr>
            <p:ph type="dt" sz="half" idx="7"/>
          </p:nvPr>
        </p:nvSpPr>
        <p:spPr/>
        <p:txBody>
          <a:bodyPr/>
          <a:lstStyle>
            <a:lvl1pPr>
              <a:defRPr/>
            </a:lvl1pPr>
          </a:lstStyle>
          <a:p>
            <a:pPr lvl="0"/>
            <a:fld id="{04B8A0C9-56CC-4EA4-96A5-675930FB4339}" type="datetime1">
              <a:rPr lang="en-GB"/>
              <a:pPr lvl="0"/>
              <a:t>26/03/2019</a:t>
            </a:fld>
            <a:endParaRPr lang="en-GB"/>
          </a:p>
        </p:txBody>
      </p:sp>
      <p:sp>
        <p:nvSpPr>
          <p:cNvPr id="5" name="Footer Placeholder 4">
            <a:extLst>
              <a:ext uri="{FF2B5EF4-FFF2-40B4-BE49-F238E27FC236}">
                <a16:creationId xmlns:a16="http://schemas.microsoft.com/office/drawing/2014/main" id="{4F72D2FA-597E-459D-BE5F-E29720BEEE8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A4643BC-E00D-4775-8867-D965CC0B0C15}"/>
              </a:ext>
            </a:extLst>
          </p:cNvPr>
          <p:cNvSpPr txBox="1">
            <a:spLocks noGrp="1"/>
          </p:cNvSpPr>
          <p:nvPr>
            <p:ph type="sldNum" sz="quarter" idx="8"/>
          </p:nvPr>
        </p:nvSpPr>
        <p:spPr/>
        <p:txBody>
          <a:bodyPr/>
          <a:lstStyle>
            <a:lvl1pPr>
              <a:defRPr/>
            </a:lvl1pPr>
          </a:lstStyle>
          <a:p>
            <a:pPr lvl="0"/>
            <a:fld id="{E79DDB6B-D214-486F-910A-2607DAB41F89}" type="slidenum">
              <a:t>‹#›</a:t>
            </a:fld>
            <a:endParaRPr lang="en-GB"/>
          </a:p>
        </p:txBody>
      </p:sp>
    </p:spTree>
    <p:extLst>
      <p:ext uri="{BB962C8B-B14F-4D97-AF65-F5344CB8AC3E}">
        <p14:creationId xmlns:p14="http://schemas.microsoft.com/office/powerpoint/2010/main" val="206287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87503-83A7-4407-94EE-7E8FAD122A96}"/>
              </a:ext>
            </a:extLst>
          </p:cNvPr>
          <p:cNvSpPr txBox="1">
            <a:spLocks noGrp="1"/>
          </p:cNvSpPr>
          <p:nvPr>
            <p:ph type="title" orient="vert"/>
          </p:nvPr>
        </p:nvSpPr>
        <p:spPr>
          <a:xfrm>
            <a:off x="9596563" y="624160"/>
            <a:ext cx="1565763" cy="5243242"/>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BAB8283-0C63-4490-BF93-420D98891C83}"/>
              </a:ext>
            </a:extLst>
          </p:cNvPr>
          <p:cNvSpPr txBox="1">
            <a:spLocks noGrp="1"/>
          </p:cNvSpPr>
          <p:nvPr>
            <p:ph type="body" orient="vert" idx="1"/>
          </p:nvPr>
        </p:nvSpPr>
        <p:spPr>
          <a:xfrm>
            <a:off x="1371600" y="624160"/>
            <a:ext cx="8179637" cy="5243242"/>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D635D-6DDF-4A64-A1B5-1FC1CF80EF1F}"/>
              </a:ext>
            </a:extLst>
          </p:cNvPr>
          <p:cNvSpPr txBox="1">
            <a:spLocks noGrp="1"/>
          </p:cNvSpPr>
          <p:nvPr>
            <p:ph type="dt" sz="half" idx="7"/>
          </p:nvPr>
        </p:nvSpPr>
        <p:spPr/>
        <p:txBody>
          <a:bodyPr/>
          <a:lstStyle>
            <a:lvl1pPr>
              <a:defRPr/>
            </a:lvl1pPr>
          </a:lstStyle>
          <a:p>
            <a:pPr lvl="0"/>
            <a:fld id="{579F4B6A-7A7C-4773-B8BD-1D520230AAD2}" type="datetime1">
              <a:rPr lang="en-GB"/>
              <a:pPr lvl="0"/>
              <a:t>26/03/2019</a:t>
            </a:fld>
            <a:endParaRPr lang="en-GB"/>
          </a:p>
        </p:txBody>
      </p:sp>
      <p:sp>
        <p:nvSpPr>
          <p:cNvPr id="5" name="Footer Placeholder 4">
            <a:extLst>
              <a:ext uri="{FF2B5EF4-FFF2-40B4-BE49-F238E27FC236}">
                <a16:creationId xmlns:a16="http://schemas.microsoft.com/office/drawing/2014/main" id="{99E82CBF-D8C4-4AC9-BB71-2E605C642E8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BB829E2-F10F-4511-BFF0-74850AA24CB7}"/>
              </a:ext>
            </a:extLst>
          </p:cNvPr>
          <p:cNvSpPr txBox="1">
            <a:spLocks noGrp="1"/>
          </p:cNvSpPr>
          <p:nvPr>
            <p:ph type="sldNum" sz="quarter" idx="8"/>
          </p:nvPr>
        </p:nvSpPr>
        <p:spPr/>
        <p:txBody>
          <a:bodyPr/>
          <a:lstStyle>
            <a:lvl1pPr>
              <a:defRPr/>
            </a:lvl1pPr>
          </a:lstStyle>
          <a:p>
            <a:pPr lvl="0"/>
            <a:fld id="{0C1C7E3F-3272-4630-8A4C-F3B800DBE55E}" type="slidenum">
              <a:t>‹#›</a:t>
            </a:fld>
            <a:endParaRPr lang="en-GB"/>
          </a:p>
        </p:txBody>
      </p:sp>
    </p:spTree>
    <p:extLst>
      <p:ext uri="{BB962C8B-B14F-4D97-AF65-F5344CB8AC3E}">
        <p14:creationId xmlns:p14="http://schemas.microsoft.com/office/powerpoint/2010/main" val="74685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B8929E1-7F3F-474B-B774-B5D58C8E6AF5}"/>
              </a:ext>
            </a:extLst>
          </p:cNvPr>
          <p:cNvSpPr/>
          <p:nvPr/>
        </p:nvSpPr>
        <p:spPr>
          <a:xfrm>
            <a:off x="8016215" y="6500871"/>
            <a:ext cx="3748765" cy="323167"/>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1200" cap="none" spc="0" baseline="0">
                <a:solidFill>
                  <a:srgbClr val="00628C"/>
                </a:solidFill>
                <a:uFillTx/>
                <a:latin typeface="Myriad Pro"/>
              </a:rPr>
              <a:t>© Crown Copyright 2017 </a:t>
            </a:r>
          </a:p>
        </p:txBody>
      </p:sp>
      <p:sp>
        <p:nvSpPr>
          <p:cNvPr id="3" name="Rectangle 10">
            <a:extLst>
              <a:ext uri="{FF2B5EF4-FFF2-40B4-BE49-F238E27FC236}">
                <a16:creationId xmlns:a16="http://schemas.microsoft.com/office/drawing/2014/main" id="{A96BF01D-8E51-4F4D-95FC-1571F3615172}"/>
              </a:ext>
            </a:extLst>
          </p:cNvPr>
          <p:cNvSpPr/>
          <p:nvPr/>
        </p:nvSpPr>
        <p:spPr>
          <a:xfrm>
            <a:off x="523036" y="6487841"/>
            <a:ext cx="3748765" cy="32316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1200" cap="none" spc="0" baseline="0">
                <a:solidFill>
                  <a:srgbClr val="00628C"/>
                </a:solidFill>
                <a:uFillTx/>
                <a:latin typeface="Myriad Pro"/>
                <a:hlinkClick r:id="rId2"/>
              </a:rPr>
              <a:t>www.ncetm.org.uk/masterypd</a:t>
            </a:r>
            <a:r>
              <a:rPr lang="en-US" sz="1500" b="0" i="0" u="none" strike="noStrike" kern="1200" cap="none" spc="0" baseline="0">
                <a:solidFill>
                  <a:srgbClr val="00628C"/>
                </a:solidFill>
                <a:uFillTx/>
                <a:latin typeface="Myriad Pro"/>
              </a:rPr>
              <a:t> </a:t>
            </a:r>
          </a:p>
        </p:txBody>
      </p:sp>
      <p:sp>
        <p:nvSpPr>
          <p:cNvPr id="4" name="Text Placeholder 8">
            <a:extLst>
              <a:ext uri="{FF2B5EF4-FFF2-40B4-BE49-F238E27FC236}">
                <a16:creationId xmlns:a16="http://schemas.microsoft.com/office/drawing/2014/main" id="{263693D4-C5CF-485B-9DFF-667B2DF04086}"/>
              </a:ext>
            </a:extLst>
          </p:cNvPr>
          <p:cNvSpPr txBox="1">
            <a:spLocks noGrp="1"/>
          </p:cNvSpPr>
          <p:nvPr>
            <p:ph type="body" idx="4294967295"/>
          </p:nvPr>
        </p:nvSpPr>
        <p:spPr>
          <a:xfrm>
            <a:off x="0" y="0"/>
            <a:ext cx="12191996" cy="630003"/>
          </a:xfrm>
          <a:solidFill>
            <a:srgbClr val="82CBDD"/>
          </a:solidFill>
        </p:spPr>
        <p:txBody>
          <a:bodyPr lIns="179999" rIns="179999" anchor="ctr"/>
          <a:lstStyle>
            <a:lvl1pPr algn="r">
              <a:defRPr sz="2800">
                <a:latin typeface="Myriad Pro"/>
                <a:ea typeface="Myriad Pro"/>
                <a:cs typeface="Myriad Pro"/>
              </a:defRPr>
            </a:lvl1pPr>
          </a:lstStyle>
          <a:p>
            <a:pPr lvl="0"/>
            <a:r>
              <a:rPr lang="en-US"/>
              <a:t>Short Segment Title – Steps</a:t>
            </a:r>
          </a:p>
        </p:txBody>
      </p:sp>
      <p:sp>
        <p:nvSpPr>
          <p:cNvPr id="5" name="Rectangle 5">
            <a:extLst>
              <a:ext uri="{FF2B5EF4-FFF2-40B4-BE49-F238E27FC236}">
                <a16:creationId xmlns:a16="http://schemas.microsoft.com/office/drawing/2014/main" id="{07EC04A0-4FB8-424F-9E69-59F53B42D34E}"/>
              </a:ext>
            </a:extLst>
          </p:cNvPr>
          <p:cNvSpPr/>
          <p:nvPr/>
        </p:nvSpPr>
        <p:spPr>
          <a:xfrm>
            <a:off x="4221620" y="6487841"/>
            <a:ext cx="3748765" cy="32316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0" i="0" u="none" strike="noStrike" kern="1200" cap="none" spc="0" baseline="0">
                <a:solidFill>
                  <a:srgbClr val="7F7F7F"/>
                </a:solidFill>
                <a:uFillTx/>
                <a:latin typeface="Myriad Pro"/>
              </a:rPr>
              <a:t>Autumn 2017 pilot</a:t>
            </a:r>
          </a:p>
        </p:txBody>
      </p:sp>
    </p:spTree>
    <p:extLst>
      <p:ext uri="{BB962C8B-B14F-4D97-AF65-F5344CB8AC3E}">
        <p14:creationId xmlns:p14="http://schemas.microsoft.com/office/powerpoint/2010/main" val="38010554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4AC1-BA11-455F-9897-CA5EE4018B2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816ECFB-2F54-446D-B29F-392200DB461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1DE89-5F18-417B-AF5E-510ECFF05995}"/>
              </a:ext>
            </a:extLst>
          </p:cNvPr>
          <p:cNvSpPr txBox="1">
            <a:spLocks noGrp="1"/>
          </p:cNvSpPr>
          <p:nvPr>
            <p:ph type="dt" sz="half" idx="7"/>
          </p:nvPr>
        </p:nvSpPr>
        <p:spPr/>
        <p:txBody>
          <a:bodyPr/>
          <a:lstStyle>
            <a:lvl1pPr>
              <a:defRPr/>
            </a:lvl1pPr>
          </a:lstStyle>
          <a:p>
            <a:pPr lvl="0"/>
            <a:fld id="{9475DA44-0A51-429F-A3E5-042FAF49032A}" type="datetime1">
              <a:rPr lang="en-GB"/>
              <a:pPr lvl="0"/>
              <a:t>26/03/2019</a:t>
            </a:fld>
            <a:endParaRPr lang="en-GB"/>
          </a:p>
        </p:txBody>
      </p:sp>
      <p:sp>
        <p:nvSpPr>
          <p:cNvPr id="5" name="Footer Placeholder 4">
            <a:extLst>
              <a:ext uri="{FF2B5EF4-FFF2-40B4-BE49-F238E27FC236}">
                <a16:creationId xmlns:a16="http://schemas.microsoft.com/office/drawing/2014/main" id="{04843293-EB8E-4457-8D55-A95B559CF04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354D8B8-7217-45E4-A9EA-BF21CAE702F1}"/>
              </a:ext>
            </a:extLst>
          </p:cNvPr>
          <p:cNvSpPr txBox="1">
            <a:spLocks noGrp="1"/>
          </p:cNvSpPr>
          <p:nvPr>
            <p:ph type="sldNum" sz="quarter" idx="8"/>
          </p:nvPr>
        </p:nvSpPr>
        <p:spPr/>
        <p:txBody>
          <a:bodyPr/>
          <a:lstStyle>
            <a:lvl1pPr>
              <a:defRPr/>
            </a:lvl1pPr>
          </a:lstStyle>
          <a:p>
            <a:pPr lvl="0"/>
            <a:fld id="{4B5C4D28-FB71-4F6F-A2C4-B4D973793D28}" type="slidenum">
              <a:t>‹#›</a:t>
            </a:fld>
            <a:endParaRPr lang="en-GB"/>
          </a:p>
        </p:txBody>
      </p:sp>
    </p:spTree>
    <p:extLst>
      <p:ext uri="{BB962C8B-B14F-4D97-AF65-F5344CB8AC3E}">
        <p14:creationId xmlns:p14="http://schemas.microsoft.com/office/powerpoint/2010/main" val="28726510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191B0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983F-F193-47CB-A85D-C27472AF5790}"/>
              </a:ext>
            </a:extLst>
          </p:cNvPr>
          <p:cNvSpPr txBox="1">
            <a:spLocks noGrp="1"/>
          </p:cNvSpPr>
          <p:nvPr>
            <p:ph type="title"/>
          </p:nvPr>
        </p:nvSpPr>
        <p:spPr>
          <a:xfrm>
            <a:off x="765023" y="1301355"/>
            <a:ext cx="9612968" cy="2852735"/>
          </a:xfrm>
        </p:spPr>
        <p:txBody>
          <a:bodyPr anchor="b"/>
          <a:lstStyle>
            <a:lvl1pPr algn="r">
              <a:defRPr sz="7200" cap="all">
                <a:solidFill>
                  <a:srgbClr val="EFEDE3"/>
                </a:solidFill>
              </a:defRPr>
            </a:lvl1pPr>
          </a:lstStyle>
          <a:p>
            <a:pPr lvl="0"/>
            <a:r>
              <a:rPr lang="en-US"/>
              <a:t>Click to edit Master title style</a:t>
            </a:r>
          </a:p>
        </p:txBody>
      </p:sp>
      <p:sp>
        <p:nvSpPr>
          <p:cNvPr id="3" name="Text Placeholder 2">
            <a:extLst>
              <a:ext uri="{FF2B5EF4-FFF2-40B4-BE49-F238E27FC236}">
                <a16:creationId xmlns:a16="http://schemas.microsoft.com/office/drawing/2014/main" id="{B0D57382-AFFF-43F4-8C0E-BA6DBEBFDE21}"/>
              </a:ext>
            </a:extLst>
          </p:cNvPr>
          <p:cNvSpPr txBox="1">
            <a:spLocks noGrp="1"/>
          </p:cNvSpPr>
          <p:nvPr>
            <p:ph type="body" idx="1"/>
          </p:nvPr>
        </p:nvSpPr>
        <p:spPr>
          <a:xfrm>
            <a:off x="765023" y="4216325"/>
            <a:ext cx="9612968" cy="1143320"/>
          </a:xfrm>
        </p:spPr>
        <p:txBody>
          <a:bodyPr/>
          <a:lstStyle>
            <a:lvl1pPr marL="0" indent="0" algn="r">
              <a:lnSpc>
                <a:spcPct val="112000"/>
              </a:lnSpc>
              <a:spcBef>
                <a:spcPts val="0"/>
              </a:spcBef>
              <a:spcAft>
                <a:spcPts val="0"/>
              </a:spcAft>
              <a:buNone/>
              <a:defRPr sz="2400">
                <a:solidFill>
                  <a:srgbClr val="EFEDE3"/>
                </a:solidFill>
              </a:defRPr>
            </a:lvl1pPr>
          </a:lstStyle>
          <a:p>
            <a:pPr lvl="0"/>
            <a:r>
              <a:rPr lang="en-US"/>
              <a:t>Edit Master text styles</a:t>
            </a:r>
          </a:p>
        </p:txBody>
      </p:sp>
      <p:sp>
        <p:nvSpPr>
          <p:cNvPr id="4" name="Date Placeholder 3">
            <a:extLst>
              <a:ext uri="{FF2B5EF4-FFF2-40B4-BE49-F238E27FC236}">
                <a16:creationId xmlns:a16="http://schemas.microsoft.com/office/drawing/2014/main" id="{83CA5A9F-51D4-45A2-B719-9DC8A5C30A39}"/>
              </a:ext>
            </a:extLst>
          </p:cNvPr>
          <p:cNvSpPr txBox="1">
            <a:spLocks noGrp="1"/>
          </p:cNvSpPr>
          <p:nvPr>
            <p:ph type="dt" sz="half" idx="7"/>
          </p:nvPr>
        </p:nvSpPr>
        <p:spPr>
          <a:xfrm>
            <a:off x="738908" y="6453387"/>
            <a:ext cx="1622410" cy="404612"/>
          </a:xfrm>
        </p:spPr>
        <p:txBody>
          <a:bodyPr/>
          <a:lstStyle>
            <a:lvl1pPr>
              <a:defRPr>
                <a:solidFill>
                  <a:srgbClr val="EFEDE3"/>
                </a:solidFill>
              </a:defRPr>
            </a:lvl1pPr>
          </a:lstStyle>
          <a:p>
            <a:pPr lvl="0"/>
            <a:fld id="{481F8861-061D-4267-B350-2D13F074C3C5}" type="datetime1">
              <a:rPr lang="en-GB"/>
              <a:pPr lvl="0"/>
              <a:t>26/03/2019</a:t>
            </a:fld>
            <a:endParaRPr lang="en-GB"/>
          </a:p>
        </p:txBody>
      </p:sp>
      <p:sp>
        <p:nvSpPr>
          <p:cNvPr id="5" name="Footer Placeholder 4">
            <a:extLst>
              <a:ext uri="{FF2B5EF4-FFF2-40B4-BE49-F238E27FC236}">
                <a16:creationId xmlns:a16="http://schemas.microsoft.com/office/drawing/2014/main" id="{2F211B1A-7239-46B8-A8F3-75E81624A5C9}"/>
              </a:ext>
            </a:extLst>
          </p:cNvPr>
          <p:cNvSpPr txBox="1">
            <a:spLocks noGrp="1"/>
          </p:cNvSpPr>
          <p:nvPr>
            <p:ph type="ftr" sz="quarter" idx="9"/>
          </p:nvPr>
        </p:nvSpPr>
        <p:spPr>
          <a:xfrm>
            <a:off x="2584313" y="6453387"/>
            <a:ext cx="7023378" cy="404612"/>
          </a:xfrm>
        </p:spPr>
        <p:txBody>
          <a:bodyPr anchorCtr="1"/>
          <a:lstStyle>
            <a:lvl1pPr algn="ctr">
              <a:defRPr>
                <a:solidFill>
                  <a:srgbClr val="EFEDE3"/>
                </a:solidFill>
              </a:defRPr>
            </a:lvl1pPr>
          </a:lstStyle>
          <a:p>
            <a:pPr lvl="0"/>
            <a:endParaRPr lang="en-GB"/>
          </a:p>
        </p:txBody>
      </p:sp>
      <p:sp>
        <p:nvSpPr>
          <p:cNvPr id="6" name="Slide Number Placeholder 5">
            <a:extLst>
              <a:ext uri="{FF2B5EF4-FFF2-40B4-BE49-F238E27FC236}">
                <a16:creationId xmlns:a16="http://schemas.microsoft.com/office/drawing/2014/main" id="{75D546E9-318C-4860-8DB5-227A748F9A70}"/>
              </a:ext>
            </a:extLst>
          </p:cNvPr>
          <p:cNvSpPr txBox="1">
            <a:spLocks noGrp="1"/>
          </p:cNvSpPr>
          <p:nvPr>
            <p:ph type="sldNum" sz="quarter" idx="8"/>
          </p:nvPr>
        </p:nvSpPr>
        <p:spPr>
          <a:xfrm>
            <a:off x="9830686" y="6453387"/>
            <a:ext cx="1596295" cy="404612"/>
          </a:xfrm>
        </p:spPr>
        <p:txBody>
          <a:bodyPr/>
          <a:lstStyle>
            <a:lvl1pPr>
              <a:defRPr>
                <a:solidFill>
                  <a:srgbClr val="EFEDE3"/>
                </a:solidFill>
              </a:defRPr>
            </a:lvl1pPr>
          </a:lstStyle>
          <a:p>
            <a:pPr lvl="0"/>
            <a:fld id="{459C8DEC-51E6-4CD0-B14D-90677A0DBC8E}" type="slidenum">
              <a:t>‹#›</a:t>
            </a:fld>
            <a:endParaRPr lang="en-GB"/>
          </a:p>
        </p:txBody>
      </p:sp>
      <p:sp>
        <p:nvSpPr>
          <p:cNvPr id="7" name="Freeform 6" title="Crop Mark">
            <a:extLst>
              <a:ext uri="{FF2B5EF4-FFF2-40B4-BE49-F238E27FC236}">
                <a16:creationId xmlns:a16="http://schemas.microsoft.com/office/drawing/2014/main" id="{138B682B-E77E-4BEA-8AFD-FB8EA9370ACC}"/>
              </a:ext>
            </a:extLst>
          </p:cNvPr>
          <p:cNvSpPr/>
          <p:nvPr/>
        </p:nvSpPr>
        <p:spPr>
          <a:xfrm>
            <a:off x="8151958" y="1685650"/>
            <a:ext cx="3275015" cy="4408486"/>
          </a:xfrm>
          <a:custGeom>
            <a:avLst/>
            <a:gdLst>
              <a:gd name="f0" fmla="val w"/>
              <a:gd name="f1" fmla="val h"/>
              <a:gd name="f2" fmla="val 0"/>
              <a:gd name="f3" fmla="val 4125"/>
              <a:gd name="f4" fmla="val 5554"/>
              <a:gd name="f5" fmla="val 3614"/>
              <a:gd name="f6" fmla="val 5074"/>
              <a:gd name="f7" fmla="*/ f0 1 4125"/>
              <a:gd name="f8" fmla="*/ f1 1 5554"/>
              <a:gd name="f9" fmla="+- f4 0 f2"/>
              <a:gd name="f10" fmla="+- f3 0 f2"/>
              <a:gd name="f11" fmla="*/ f10 1 4125"/>
              <a:gd name="f12" fmla="*/ f9 1 5554"/>
              <a:gd name="f13" fmla="*/ 0 1 f11"/>
              <a:gd name="f14" fmla="*/ f3 1 f11"/>
              <a:gd name="f15" fmla="*/ 0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4125" h="5554">
                <a:moveTo>
                  <a:pt x="f5" y="f2"/>
                </a:moveTo>
                <a:lnTo>
                  <a:pt x="f3" y="f2"/>
                </a:lnTo>
                <a:lnTo>
                  <a:pt x="f3" y="f4"/>
                </a:lnTo>
                <a:lnTo>
                  <a:pt x="f2" y="f4"/>
                </a:lnTo>
                <a:lnTo>
                  <a:pt x="f2" y="f6"/>
                </a:lnTo>
                <a:lnTo>
                  <a:pt x="f5" y="f6"/>
                </a:lnTo>
                <a:lnTo>
                  <a:pt x="f5" y="f2"/>
                </a:lnTo>
                <a:close/>
              </a:path>
            </a:pathLst>
          </a:custGeom>
          <a:solidFill>
            <a:srgbClr val="EFEDE3"/>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3705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4D68-83DD-4DBE-9441-C772DFB6068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4C251A8-07CA-48F4-9241-0E0A06EC7364}"/>
              </a:ext>
            </a:extLst>
          </p:cNvPr>
          <p:cNvSpPr txBox="1">
            <a:spLocks noGrp="1"/>
          </p:cNvSpPr>
          <p:nvPr>
            <p:ph idx="1"/>
          </p:nvPr>
        </p:nvSpPr>
        <p:spPr>
          <a:xfrm>
            <a:off x="1371600" y="2286000"/>
            <a:ext cx="4447787" cy="35814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FF076-2737-4AF3-AF3A-6A6375170C03}"/>
              </a:ext>
            </a:extLst>
          </p:cNvPr>
          <p:cNvSpPr txBox="1">
            <a:spLocks noGrp="1"/>
          </p:cNvSpPr>
          <p:nvPr>
            <p:ph idx="2"/>
          </p:nvPr>
        </p:nvSpPr>
        <p:spPr>
          <a:xfrm>
            <a:off x="6525405" y="2286000"/>
            <a:ext cx="4447787" cy="35814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AE708-554A-44BD-926C-22BB37D780FA}"/>
              </a:ext>
            </a:extLst>
          </p:cNvPr>
          <p:cNvSpPr txBox="1">
            <a:spLocks noGrp="1"/>
          </p:cNvSpPr>
          <p:nvPr>
            <p:ph type="dt" sz="half" idx="7"/>
          </p:nvPr>
        </p:nvSpPr>
        <p:spPr/>
        <p:txBody>
          <a:bodyPr/>
          <a:lstStyle>
            <a:lvl1pPr>
              <a:defRPr/>
            </a:lvl1pPr>
          </a:lstStyle>
          <a:p>
            <a:pPr lvl="0"/>
            <a:fld id="{8BA4FFD7-CE91-4275-86D5-DD39881DF425}" type="datetime1">
              <a:rPr lang="en-GB"/>
              <a:pPr lvl="0"/>
              <a:t>26/03/2019</a:t>
            </a:fld>
            <a:endParaRPr lang="en-GB"/>
          </a:p>
        </p:txBody>
      </p:sp>
      <p:sp>
        <p:nvSpPr>
          <p:cNvPr id="6" name="Footer Placeholder 5">
            <a:extLst>
              <a:ext uri="{FF2B5EF4-FFF2-40B4-BE49-F238E27FC236}">
                <a16:creationId xmlns:a16="http://schemas.microsoft.com/office/drawing/2014/main" id="{6D282C7E-687E-4C41-A3F4-B9AB49D532E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9705811-E80F-46ED-9658-1C4F6E18C388}"/>
              </a:ext>
            </a:extLst>
          </p:cNvPr>
          <p:cNvSpPr txBox="1">
            <a:spLocks noGrp="1"/>
          </p:cNvSpPr>
          <p:nvPr>
            <p:ph type="sldNum" sz="quarter" idx="8"/>
          </p:nvPr>
        </p:nvSpPr>
        <p:spPr/>
        <p:txBody>
          <a:bodyPr/>
          <a:lstStyle>
            <a:lvl1pPr>
              <a:defRPr/>
            </a:lvl1pPr>
          </a:lstStyle>
          <a:p>
            <a:pPr lvl="0"/>
            <a:fld id="{41A6BBF8-C8E4-449A-B55B-171F7ACAC05B}" type="slidenum">
              <a:t>‹#›</a:t>
            </a:fld>
            <a:endParaRPr lang="en-GB"/>
          </a:p>
        </p:txBody>
      </p:sp>
    </p:spTree>
    <p:extLst>
      <p:ext uri="{BB962C8B-B14F-4D97-AF65-F5344CB8AC3E}">
        <p14:creationId xmlns:p14="http://schemas.microsoft.com/office/powerpoint/2010/main" val="62671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709F-CF1C-4C23-BA1A-96A6B447A09E}"/>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C7818D94-984F-4D28-B0C6-8496B086C66F}"/>
              </a:ext>
            </a:extLst>
          </p:cNvPr>
          <p:cNvSpPr txBox="1">
            <a:spLocks noGrp="1"/>
          </p:cNvSpPr>
          <p:nvPr>
            <p:ph type="body" idx="1"/>
          </p:nvPr>
        </p:nvSpPr>
        <p:spPr>
          <a:xfrm>
            <a:off x="1371600" y="2340864"/>
            <a:ext cx="4443983" cy="823910"/>
          </a:xfrm>
        </p:spPr>
        <p:txBody>
          <a:bodyPr anchor="b">
            <a:noAutofit/>
          </a:bodyPr>
          <a:lstStyle>
            <a:lvl1pPr marL="0" indent="0">
              <a:lnSpc>
                <a:spcPct val="84000"/>
              </a:lnSpc>
              <a:spcBef>
                <a:spcPts val="0"/>
              </a:spcBef>
              <a:spcAft>
                <a:spcPts val="0"/>
              </a:spcAft>
              <a:buNone/>
              <a:defRPr sz="3000"/>
            </a:lvl1pPr>
          </a:lstStyle>
          <a:p>
            <a:pPr lvl="0"/>
            <a:r>
              <a:rPr lang="en-US"/>
              <a:t>Edit Master text styles</a:t>
            </a:r>
          </a:p>
        </p:txBody>
      </p:sp>
      <p:sp>
        <p:nvSpPr>
          <p:cNvPr id="4" name="Content Placeholder 3">
            <a:extLst>
              <a:ext uri="{FF2B5EF4-FFF2-40B4-BE49-F238E27FC236}">
                <a16:creationId xmlns:a16="http://schemas.microsoft.com/office/drawing/2014/main" id="{19FBAE83-876F-44B4-A307-33F256F4B388}"/>
              </a:ext>
            </a:extLst>
          </p:cNvPr>
          <p:cNvSpPr txBox="1">
            <a:spLocks noGrp="1"/>
          </p:cNvSpPr>
          <p:nvPr>
            <p:ph idx="2"/>
          </p:nvPr>
        </p:nvSpPr>
        <p:spPr>
          <a:xfrm>
            <a:off x="1371600" y="3305208"/>
            <a:ext cx="4443983" cy="256219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245DC9-1C3F-4EB1-852B-3DC81958735C}"/>
              </a:ext>
            </a:extLst>
          </p:cNvPr>
          <p:cNvSpPr txBox="1">
            <a:spLocks noGrp="1"/>
          </p:cNvSpPr>
          <p:nvPr>
            <p:ph type="body" idx="3"/>
          </p:nvPr>
        </p:nvSpPr>
        <p:spPr>
          <a:xfrm>
            <a:off x="6525012" y="2340864"/>
            <a:ext cx="4443983" cy="823910"/>
          </a:xfrm>
        </p:spPr>
        <p:txBody>
          <a:bodyPr anchor="b">
            <a:noAutofit/>
          </a:bodyPr>
          <a:lstStyle>
            <a:lvl1pPr marL="0" indent="0">
              <a:lnSpc>
                <a:spcPct val="84000"/>
              </a:lnSpc>
              <a:spcBef>
                <a:spcPts val="0"/>
              </a:spcBef>
              <a:spcAft>
                <a:spcPts val="0"/>
              </a:spcAft>
              <a:buNone/>
              <a:defRPr sz="3000"/>
            </a:lvl1pPr>
          </a:lstStyle>
          <a:p>
            <a:pPr lvl="0"/>
            <a:r>
              <a:rPr lang="en-US"/>
              <a:t>Edit Master text styles</a:t>
            </a:r>
          </a:p>
        </p:txBody>
      </p:sp>
      <p:sp>
        <p:nvSpPr>
          <p:cNvPr id="6" name="Content Placeholder 5">
            <a:extLst>
              <a:ext uri="{FF2B5EF4-FFF2-40B4-BE49-F238E27FC236}">
                <a16:creationId xmlns:a16="http://schemas.microsoft.com/office/drawing/2014/main" id="{1ABB66E7-8D22-4051-AFEB-DA737BDFCC81}"/>
              </a:ext>
            </a:extLst>
          </p:cNvPr>
          <p:cNvSpPr txBox="1">
            <a:spLocks noGrp="1"/>
          </p:cNvSpPr>
          <p:nvPr>
            <p:ph idx="4"/>
          </p:nvPr>
        </p:nvSpPr>
        <p:spPr>
          <a:xfrm>
            <a:off x="6525012" y="3305208"/>
            <a:ext cx="4443983" cy="256219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31728A-3CB2-42A1-BE9E-E065F601F66E}"/>
              </a:ext>
            </a:extLst>
          </p:cNvPr>
          <p:cNvSpPr txBox="1">
            <a:spLocks noGrp="1"/>
          </p:cNvSpPr>
          <p:nvPr>
            <p:ph type="dt" sz="half" idx="7"/>
          </p:nvPr>
        </p:nvSpPr>
        <p:spPr/>
        <p:txBody>
          <a:bodyPr/>
          <a:lstStyle>
            <a:lvl1pPr>
              <a:defRPr/>
            </a:lvl1pPr>
          </a:lstStyle>
          <a:p>
            <a:pPr lvl="0"/>
            <a:fld id="{EE89FEFB-8FB3-452A-ABD4-1B3B414E5DA0}" type="datetime1">
              <a:rPr lang="en-GB"/>
              <a:pPr lvl="0"/>
              <a:t>26/03/2019</a:t>
            </a:fld>
            <a:endParaRPr lang="en-GB"/>
          </a:p>
        </p:txBody>
      </p:sp>
      <p:sp>
        <p:nvSpPr>
          <p:cNvPr id="8" name="Footer Placeholder 7">
            <a:extLst>
              <a:ext uri="{FF2B5EF4-FFF2-40B4-BE49-F238E27FC236}">
                <a16:creationId xmlns:a16="http://schemas.microsoft.com/office/drawing/2014/main" id="{EEA8A8C2-3771-4693-AB12-06C35F27D4E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DCCECBC0-385D-46BF-A1BD-C71EC6E0B5CB}"/>
              </a:ext>
            </a:extLst>
          </p:cNvPr>
          <p:cNvSpPr txBox="1">
            <a:spLocks noGrp="1"/>
          </p:cNvSpPr>
          <p:nvPr>
            <p:ph type="sldNum" sz="quarter" idx="8"/>
          </p:nvPr>
        </p:nvSpPr>
        <p:spPr/>
        <p:txBody>
          <a:bodyPr/>
          <a:lstStyle>
            <a:lvl1pPr>
              <a:defRPr/>
            </a:lvl1pPr>
          </a:lstStyle>
          <a:p>
            <a:pPr lvl="0"/>
            <a:fld id="{DBD50B9D-0F61-498B-A843-F26A9B4359E9}" type="slidenum">
              <a:t>‹#›</a:t>
            </a:fld>
            <a:endParaRPr lang="en-GB"/>
          </a:p>
        </p:txBody>
      </p:sp>
    </p:spTree>
    <p:extLst>
      <p:ext uri="{BB962C8B-B14F-4D97-AF65-F5344CB8AC3E}">
        <p14:creationId xmlns:p14="http://schemas.microsoft.com/office/powerpoint/2010/main" val="23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915A-88B4-4985-AE11-6158903D098E}"/>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F7859097-498A-43A4-9C55-ED5FD9640843}"/>
              </a:ext>
            </a:extLst>
          </p:cNvPr>
          <p:cNvSpPr txBox="1">
            <a:spLocks noGrp="1"/>
          </p:cNvSpPr>
          <p:nvPr>
            <p:ph type="dt" sz="half" idx="7"/>
          </p:nvPr>
        </p:nvSpPr>
        <p:spPr/>
        <p:txBody>
          <a:bodyPr/>
          <a:lstStyle>
            <a:lvl1pPr>
              <a:defRPr/>
            </a:lvl1pPr>
          </a:lstStyle>
          <a:p>
            <a:pPr lvl="0"/>
            <a:fld id="{614EEB53-5F4A-4A57-8DF0-EBD42E14ED10}" type="datetime1">
              <a:rPr lang="en-GB"/>
              <a:pPr lvl="0"/>
              <a:t>26/03/2019</a:t>
            </a:fld>
            <a:endParaRPr lang="en-GB"/>
          </a:p>
        </p:txBody>
      </p:sp>
      <p:sp>
        <p:nvSpPr>
          <p:cNvPr id="4" name="Footer Placeholder 3">
            <a:extLst>
              <a:ext uri="{FF2B5EF4-FFF2-40B4-BE49-F238E27FC236}">
                <a16:creationId xmlns:a16="http://schemas.microsoft.com/office/drawing/2014/main" id="{F858ED68-58E5-4E00-A2D0-B65CA4E8D27D}"/>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944B6BE5-55BF-429F-A24B-1A8060C8A22F}"/>
              </a:ext>
            </a:extLst>
          </p:cNvPr>
          <p:cNvSpPr txBox="1">
            <a:spLocks noGrp="1"/>
          </p:cNvSpPr>
          <p:nvPr>
            <p:ph type="sldNum" sz="quarter" idx="8"/>
          </p:nvPr>
        </p:nvSpPr>
        <p:spPr/>
        <p:txBody>
          <a:bodyPr/>
          <a:lstStyle>
            <a:lvl1pPr>
              <a:defRPr/>
            </a:lvl1pPr>
          </a:lstStyle>
          <a:p>
            <a:pPr lvl="0"/>
            <a:fld id="{7CB663E9-04EC-45F3-A2DB-7CAC576DA4AF}" type="slidenum">
              <a:t>‹#›</a:t>
            </a:fld>
            <a:endParaRPr lang="en-GB"/>
          </a:p>
        </p:txBody>
      </p:sp>
    </p:spTree>
    <p:extLst>
      <p:ext uri="{BB962C8B-B14F-4D97-AF65-F5344CB8AC3E}">
        <p14:creationId xmlns:p14="http://schemas.microsoft.com/office/powerpoint/2010/main" val="755694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F982D-448C-47F2-A15F-07EE247C9A00}"/>
              </a:ext>
            </a:extLst>
          </p:cNvPr>
          <p:cNvSpPr txBox="1">
            <a:spLocks noGrp="1"/>
          </p:cNvSpPr>
          <p:nvPr>
            <p:ph type="dt" sz="half" idx="7"/>
          </p:nvPr>
        </p:nvSpPr>
        <p:spPr/>
        <p:txBody>
          <a:bodyPr/>
          <a:lstStyle>
            <a:lvl1pPr>
              <a:defRPr/>
            </a:lvl1pPr>
          </a:lstStyle>
          <a:p>
            <a:pPr lvl="0"/>
            <a:fld id="{B06C945C-0932-4F7C-9849-BED72E68AFA7}" type="datetime1">
              <a:rPr lang="en-GB"/>
              <a:pPr lvl="0"/>
              <a:t>26/03/2019</a:t>
            </a:fld>
            <a:endParaRPr lang="en-GB"/>
          </a:p>
        </p:txBody>
      </p:sp>
      <p:sp>
        <p:nvSpPr>
          <p:cNvPr id="3" name="Footer Placeholder 2">
            <a:extLst>
              <a:ext uri="{FF2B5EF4-FFF2-40B4-BE49-F238E27FC236}">
                <a16:creationId xmlns:a16="http://schemas.microsoft.com/office/drawing/2014/main" id="{31351036-3A9F-41C1-9D2D-C884CEB4C8AE}"/>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BF76EC2A-45AD-44F3-821C-A35D29804CFD}"/>
              </a:ext>
            </a:extLst>
          </p:cNvPr>
          <p:cNvSpPr txBox="1">
            <a:spLocks noGrp="1"/>
          </p:cNvSpPr>
          <p:nvPr>
            <p:ph type="sldNum" sz="quarter" idx="8"/>
          </p:nvPr>
        </p:nvSpPr>
        <p:spPr/>
        <p:txBody>
          <a:bodyPr/>
          <a:lstStyle>
            <a:lvl1pPr>
              <a:defRPr/>
            </a:lvl1pPr>
          </a:lstStyle>
          <a:p>
            <a:pPr lvl="0"/>
            <a:fld id="{DA6562E1-B78C-4737-B727-2F48EE2790DB}" type="slidenum">
              <a:t>‹#›</a:t>
            </a:fld>
            <a:endParaRPr lang="en-GB"/>
          </a:p>
        </p:txBody>
      </p:sp>
    </p:spTree>
    <p:extLst>
      <p:ext uri="{BB962C8B-B14F-4D97-AF65-F5344CB8AC3E}">
        <p14:creationId xmlns:p14="http://schemas.microsoft.com/office/powerpoint/2010/main" val="17149744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title="Background Shape">
            <a:extLst>
              <a:ext uri="{FF2B5EF4-FFF2-40B4-BE49-F238E27FC236}">
                <a16:creationId xmlns:a16="http://schemas.microsoft.com/office/drawing/2014/main" id="{4BE45F85-9481-4121-8590-4E7CC015E4D2}"/>
              </a:ext>
            </a:extLst>
          </p:cNvPr>
          <p:cNvSpPr/>
          <p:nvPr/>
        </p:nvSpPr>
        <p:spPr>
          <a:xfrm>
            <a:off x="0" y="374"/>
            <a:ext cx="5303520" cy="6857625"/>
          </a:xfrm>
          <a:prstGeom prst="rect">
            <a:avLst/>
          </a:prstGeom>
          <a:solidFill>
            <a:srgbClr val="8C8D8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C768AB8A-1D1E-4EAB-B4B2-09038FE0BFC8}"/>
              </a:ext>
            </a:extLst>
          </p:cNvPr>
          <p:cNvSpPr txBox="1">
            <a:spLocks noGrp="1"/>
          </p:cNvSpPr>
          <p:nvPr>
            <p:ph type="title"/>
          </p:nvPr>
        </p:nvSpPr>
        <p:spPr>
          <a:xfrm>
            <a:off x="723903" y="685800"/>
            <a:ext cx="3855723" cy="2157883"/>
          </a:xfrm>
        </p:spPr>
        <p:txBody>
          <a:bodyPr>
            <a:noAutofit/>
          </a:bodyPr>
          <a:lstStyle>
            <a:lvl1pPr>
              <a:lnSpc>
                <a:spcPct val="84000"/>
              </a:lnSpc>
              <a:defRPr sz="4800"/>
            </a:lvl1pPr>
          </a:lstStyle>
          <a:p>
            <a:pPr lvl="0"/>
            <a:r>
              <a:rPr lang="en-US"/>
              <a:t>Click to edit Master title style</a:t>
            </a:r>
          </a:p>
        </p:txBody>
      </p:sp>
      <p:sp>
        <p:nvSpPr>
          <p:cNvPr id="4" name="Content Placeholder 2">
            <a:extLst>
              <a:ext uri="{FF2B5EF4-FFF2-40B4-BE49-F238E27FC236}">
                <a16:creationId xmlns:a16="http://schemas.microsoft.com/office/drawing/2014/main" id="{2BA348ED-4A33-417F-97C2-44A7F98297B7}"/>
              </a:ext>
            </a:extLst>
          </p:cNvPr>
          <p:cNvSpPr txBox="1">
            <a:spLocks noGrp="1"/>
          </p:cNvSpPr>
          <p:nvPr>
            <p:ph idx="1"/>
          </p:nvPr>
        </p:nvSpPr>
        <p:spPr>
          <a:xfrm>
            <a:off x="6256023" y="685800"/>
            <a:ext cx="5212080" cy="5175247"/>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B2FBBA03-90AB-4790-9634-959D0C528921}"/>
              </a:ext>
            </a:extLst>
          </p:cNvPr>
          <p:cNvSpPr txBox="1">
            <a:spLocks noGrp="1"/>
          </p:cNvSpPr>
          <p:nvPr>
            <p:ph type="body" idx="2"/>
          </p:nvPr>
        </p:nvSpPr>
        <p:spPr>
          <a:xfrm>
            <a:off x="723903" y="2856347"/>
            <a:ext cx="3855723" cy="3011055"/>
          </a:xfrm>
        </p:spPr>
        <p:txBody>
          <a:bodyPr/>
          <a:lstStyle>
            <a:lvl1pPr marL="0" indent="0">
              <a:lnSpc>
                <a:spcPct val="113000"/>
              </a:lnSpc>
              <a:spcBef>
                <a:spcPts val="0"/>
              </a:spcBef>
              <a:spcAft>
                <a:spcPts val="1500"/>
              </a:spcAft>
              <a:buNone/>
              <a:defRPr sz="1600"/>
            </a:lvl1pPr>
          </a:lstStyle>
          <a:p>
            <a:pPr lvl="0"/>
            <a:r>
              <a:rPr lang="en-US"/>
              <a:t>Edit Master text styles</a:t>
            </a:r>
          </a:p>
        </p:txBody>
      </p:sp>
      <p:sp>
        <p:nvSpPr>
          <p:cNvPr id="6" name="Date Placeholder 4">
            <a:extLst>
              <a:ext uri="{FF2B5EF4-FFF2-40B4-BE49-F238E27FC236}">
                <a16:creationId xmlns:a16="http://schemas.microsoft.com/office/drawing/2014/main" id="{BCCA4DA7-B26B-46C3-9622-0FBA9600D70D}"/>
              </a:ext>
            </a:extLst>
          </p:cNvPr>
          <p:cNvSpPr txBox="1">
            <a:spLocks noGrp="1"/>
          </p:cNvSpPr>
          <p:nvPr>
            <p:ph type="dt" sz="half" idx="7"/>
          </p:nvPr>
        </p:nvSpPr>
        <p:spPr>
          <a:xfrm>
            <a:off x="723903" y="6453387"/>
            <a:ext cx="1204575" cy="404612"/>
          </a:xfrm>
        </p:spPr>
        <p:txBody>
          <a:bodyPr/>
          <a:lstStyle>
            <a:lvl1pPr>
              <a:defRPr/>
            </a:lvl1pPr>
          </a:lstStyle>
          <a:p>
            <a:pPr lvl="0"/>
            <a:fld id="{A4F12A38-F551-466F-9739-DED3CFC87961}" type="datetime1">
              <a:rPr lang="en-GB"/>
              <a:pPr lvl="0"/>
              <a:t>26/03/2019</a:t>
            </a:fld>
            <a:endParaRPr lang="en-GB"/>
          </a:p>
        </p:txBody>
      </p:sp>
      <p:sp>
        <p:nvSpPr>
          <p:cNvPr id="7" name="Footer Placeholder 5">
            <a:extLst>
              <a:ext uri="{FF2B5EF4-FFF2-40B4-BE49-F238E27FC236}">
                <a16:creationId xmlns:a16="http://schemas.microsoft.com/office/drawing/2014/main" id="{4A8D946B-0F59-4B82-B7BC-D8F164D3F4B9}"/>
              </a:ext>
            </a:extLst>
          </p:cNvPr>
          <p:cNvSpPr txBox="1">
            <a:spLocks noGrp="1"/>
          </p:cNvSpPr>
          <p:nvPr>
            <p:ph type="ftr" sz="quarter" idx="9"/>
          </p:nvPr>
        </p:nvSpPr>
        <p:spPr>
          <a:xfrm>
            <a:off x="2205944" y="6453387"/>
            <a:ext cx="2373672" cy="404612"/>
          </a:xfrm>
        </p:spPr>
        <p:txBody>
          <a:bodyPr/>
          <a:lstStyle>
            <a:lvl1pPr>
              <a:defRPr/>
            </a:lvl1pPr>
          </a:lstStyle>
          <a:p>
            <a:pPr lvl="0"/>
            <a:endParaRPr lang="en-GB"/>
          </a:p>
        </p:txBody>
      </p:sp>
      <p:sp>
        <p:nvSpPr>
          <p:cNvPr id="8" name="Slide Number Placeholder 6">
            <a:extLst>
              <a:ext uri="{FF2B5EF4-FFF2-40B4-BE49-F238E27FC236}">
                <a16:creationId xmlns:a16="http://schemas.microsoft.com/office/drawing/2014/main" id="{DA757B46-87FE-41EC-9019-899A2727E3B8}"/>
              </a:ext>
            </a:extLst>
          </p:cNvPr>
          <p:cNvSpPr txBox="1">
            <a:spLocks noGrp="1"/>
          </p:cNvSpPr>
          <p:nvPr>
            <p:ph type="sldNum" sz="quarter" idx="8"/>
          </p:nvPr>
        </p:nvSpPr>
        <p:spPr>
          <a:xfrm>
            <a:off x="9883136" y="6453387"/>
            <a:ext cx="1596295" cy="404612"/>
          </a:xfrm>
        </p:spPr>
        <p:txBody>
          <a:bodyPr/>
          <a:lstStyle>
            <a:lvl1pPr>
              <a:defRPr/>
            </a:lvl1pPr>
          </a:lstStyle>
          <a:p>
            <a:pPr lvl="0"/>
            <a:fld id="{BADADD67-7EE5-43E7-A59E-353F627D0A5A}" type="slidenum">
              <a:t>‹#›</a:t>
            </a:fld>
            <a:endParaRPr lang="en-GB"/>
          </a:p>
        </p:txBody>
      </p:sp>
      <p:sp>
        <p:nvSpPr>
          <p:cNvPr id="9" name="Rectangle 8" title="Divider Bar">
            <a:extLst>
              <a:ext uri="{FF2B5EF4-FFF2-40B4-BE49-F238E27FC236}">
                <a16:creationId xmlns:a16="http://schemas.microsoft.com/office/drawing/2014/main" id="{2EA7B905-D93E-4DC7-BDE0-674DE84A08EC}"/>
              </a:ext>
            </a:extLst>
          </p:cNvPr>
          <p:cNvSpPr/>
          <p:nvPr/>
        </p:nvSpPr>
        <p:spPr>
          <a:xfrm>
            <a:off x="5303520" y="374"/>
            <a:ext cx="228600" cy="6858000"/>
          </a:xfrm>
          <a:prstGeom prst="rect">
            <a:avLst/>
          </a:prstGeom>
          <a:solidFill>
            <a:srgbClr val="191B0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63306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title="Background Shape">
            <a:extLst>
              <a:ext uri="{FF2B5EF4-FFF2-40B4-BE49-F238E27FC236}">
                <a16:creationId xmlns:a16="http://schemas.microsoft.com/office/drawing/2014/main" id="{2A573CE9-F9B8-4DAC-B0D8-8C8045C38BCC}"/>
              </a:ext>
            </a:extLst>
          </p:cNvPr>
          <p:cNvSpPr/>
          <p:nvPr/>
        </p:nvSpPr>
        <p:spPr>
          <a:xfrm>
            <a:off x="0" y="374"/>
            <a:ext cx="5303520" cy="6857625"/>
          </a:xfrm>
          <a:prstGeom prst="rect">
            <a:avLst/>
          </a:prstGeom>
          <a:solidFill>
            <a:srgbClr val="8C8D8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B0C5338F-6213-4091-AF4D-9AA4F86182F8}"/>
              </a:ext>
            </a:extLst>
          </p:cNvPr>
          <p:cNvSpPr txBox="1">
            <a:spLocks noGrp="1"/>
          </p:cNvSpPr>
          <p:nvPr>
            <p:ph type="title"/>
          </p:nvPr>
        </p:nvSpPr>
        <p:spPr>
          <a:xfrm>
            <a:off x="723903" y="685800"/>
            <a:ext cx="3855723" cy="2157883"/>
          </a:xfrm>
        </p:spPr>
        <p:txBody>
          <a:bodyPr/>
          <a:lstStyle>
            <a:lvl1pPr>
              <a:lnSpc>
                <a:spcPct val="84000"/>
              </a:lnSpc>
              <a:defRPr sz="4800"/>
            </a:lvl1pPr>
          </a:lstStyle>
          <a:p>
            <a:pPr lvl="0"/>
            <a:r>
              <a:rPr lang="en-US"/>
              <a:t>Click to edit Master title style</a:t>
            </a:r>
          </a:p>
        </p:txBody>
      </p:sp>
      <p:sp>
        <p:nvSpPr>
          <p:cNvPr id="4" name="Picture Placeholder 2">
            <a:extLst>
              <a:ext uri="{FF2B5EF4-FFF2-40B4-BE49-F238E27FC236}">
                <a16:creationId xmlns:a16="http://schemas.microsoft.com/office/drawing/2014/main" id="{E36AA527-0BAB-4902-B10D-C300818F9440}"/>
              </a:ext>
            </a:extLst>
          </p:cNvPr>
          <p:cNvSpPr txBox="1">
            <a:spLocks noGrp="1"/>
          </p:cNvSpPr>
          <p:nvPr>
            <p:ph type="pic" idx="1"/>
          </p:nvPr>
        </p:nvSpPr>
        <p:spPr>
          <a:xfrm>
            <a:off x="5532120" y="0"/>
            <a:ext cx="6659876" cy="6858000"/>
          </a:xfrm>
        </p:spPr>
        <p:txBody>
          <a:bodyPr/>
          <a:lstStyle>
            <a:lvl1pPr marL="0" indent="0">
              <a:buNone/>
              <a:defRPr/>
            </a:lvl1pPr>
          </a:lstStyle>
          <a:p>
            <a:pPr lvl="0"/>
            <a:r>
              <a:rPr lang="en-US"/>
              <a:t>Click icon to add picture</a:t>
            </a:r>
          </a:p>
        </p:txBody>
      </p:sp>
      <p:sp>
        <p:nvSpPr>
          <p:cNvPr id="5" name="Text Placeholder 3">
            <a:extLst>
              <a:ext uri="{FF2B5EF4-FFF2-40B4-BE49-F238E27FC236}">
                <a16:creationId xmlns:a16="http://schemas.microsoft.com/office/drawing/2014/main" id="{11743858-ABDC-4241-BFAC-1752B8011C13}"/>
              </a:ext>
            </a:extLst>
          </p:cNvPr>
          <p:cNvSpPr txBox="1">
            <a:spLocks noGrp="1"/>
          </p:cNvSpPr>
          <p:nvPr>
            <p:ph type="body" idx="2"/>
          </p:nvPr>
        </p:nvSpPr>
        <p:spPr>
          <a:xfrm>
            <a:off x="723903" y="2855963"/>
            <a:ext cx="3855723" cy="3011430"/>
          </a:xfrm>
        </p:spPr>
        <p:txBody>
          <a:bodyPr/>
          <a:lstStyle>
            <a:lvl1pPr marL="0" indent="0">
              <a:lnSpc>
                <a:spcPct val="113000"/>
              </a:lnSpc>
              <a:spcBef>
                <a:spcPts val="0"/>
              </a:spcBef>
              <a:spcAft>
                <a:spcPts val="1500"/>
              </a:spcAft>
              <a:buNone/>
              <a:defRPr sz="1600"/>
            </a:lvl1pPr>
          </a:lstStyle>
          <a:p>
            <a:pPr lvl="0"/>
            <a:r>
              <a:rPr lang="en-US"/>
              <a:t>Edit Master text styles</a:t>
            </a:r>
          </a:p>
        </p:txBody>
      </p:sp>
      <p:sp>
        <p:nvSpPr>
          <p:cNvPr id="6" name="Date Placeholder 4">
            <a:extLst>
              <a:ext uri="{FF2B5EF4-FFF2-40B4-BE49-F238E27FC236}">
                <a16:creationId xmlns:a16="http://schemas.microsoft.com/office/drawing/2014/main" id="{D14AB3BB-914B-44C4-A864-E627528703C8}"/>
              </a:ext>
            </a:extLst>
          </p:cNvPr>
          <p:cNvSpPr txBox="1">
            <a:spLocks noGrp="1"/>
          </p:cNvSpPr>
          <p:nvPr>
            <p:ph type="dt" sz="half" idx="7"/>
          </p:nvPr>
        </p:nvSpPr>
        <p:spPr>
          <a:xfrm>
            <a:off x="723903" y="6453387"/>
            <a:ext cx="1204575" cy="404612"/>
          </a:xfrm>
        </p:spPr>
        <p:txBody>
          <a:bodyPr/>
          <a:lstStyle>
            <a:lvl1pPr>
              <a:defRPr/>
            </a:lvl1pPr>
          </a:lstStyle>
          <a:p>
            <a:pPr lvl="0"/>
            <a:fld id="{79B3F1BC-8032-411C-9558-5797154ABCCA}" type="datetime1">
              <a:rPr lang="en-GB"/>
              <a:pPr lvl="0"/>
              <a:t>26/03/2019</a:t>
            </a:fld>
            <a:endParaRPr lang="en-GB"/>
          </a:p>
        </p:txBody>
      </p:sp>
      <p:sp>
        <p:nvSpPr>
          <p:cNvPr id="7" name="Footer Placeholder 5">
            <a:extLst>
              <a:ext uri="{FF2B5EF4-FFF2-40B4-BE49-F238E27FC236}">
                <a16:creationId xmlns:a16="http://schemas.microsoft.com/office/drawing/2014/main" id="{B45E6403-D27A-4CE9-891D-983631F059B5}"/>
              </a:ext>
            </a:extLst>
          </p:cNvPr>
          <p:cNvSpPr txBox="1">
            <a:spLocks noGrp="1"/>
          </p:cNvSpPr>
          <p:nvPr>
            <p:ph type="ftr" sz="quarter" idx="9"/>
          </p:nvPr>
        </p:nvSpPr>
        <p:spPr>
          <a:xfrm>
            <a:off x="2205944" y="6453387"/>
            <a:ext cx="2373672" cy="404612"/>
          </a:xfrm>
        </p:spPr>
        <p:txBody>
          <a:bodyPr/>
          <a:lstStyle>
            <a:lvl1pPr>
              <a:defRPr/>
            </a:lvl1pPr>
          </a:lstStyle>
          <a:p>
            <a:pPr lvl="0"/>
            <a:endParaRPr lang="en-GB"/>
          </a:p>
        </p:txBody>
      </p:sp>
      <p:sp>
        <p:nvSpPr>
          <p:cNvPr id="8" name="Slide Number Placeholder 6">
            <a:extLst>
              <a:ext uri="{FF2B5EF4-FFF2-40B4-BE49-F238E27FC236}">
                <a16:creationId xmlns:a16="http://schemas.microsoft.com/office/drawing/2014/main" id="{87BDE97C-FAE9-401F-B5C7-17D6456C6D38}"/>
              </a:ext>
            </a:extLst>
          </p:cNvPr>
          <p:cNvSpPr txBox="1">
            <a:spLocks noGrp="1"/>
          </p:cNvSpPr>
          <p:nvPr>
            <p:ph type="sldNum" sz="quarter" idx="8"/>
          </p:nvPr>
        </p:nvSpPr>
        <p:spPr>
          <a:xfrm>
            <a:off x="9883136" y="6453387"/>
            <a:ext cx="1596295" cy="404612"/>
          </a:xfrm>
        </p:spPr>
        <p:txBody>
          <a:bodyPr/>
          <a:lstStyle>
            <a:lvl1pPr>
              <a:defRPr/>
            </a:lvl1pPr>
          </a:lstStyle>
          <a:p>
            <a:pPr lvl="0"/>
            <a:fld id="{7ADCA102-A6D8-4545-85B9-3FFEE584816C}" type="slidenum">
              <a:t>‹#›</a:t>
            </a:fld>
            <a:endParaRPr lang="en-GB"/>
          </a:p>
        </p:txBody>
      </p:sp>
      <p:sp>
        <p:nvSpPr>
          <p:cNvPr id="9" name="Rectangle 8" title="Divider Bar">
            <a:extLst>
              <a:ext uri="{FF2B5EF4-FFF2-40B4-BE49-F238E27FC236}">
                <a16:creationId xmlns:a16="http://schemas.microsoft.com/office/drawing/2014/main" id="{3C0E36B6-DDE8-4816-B93E-46D0405099A5}"/>
              </a:ext>
            </a:extLst>
          </p:cNvPr>
          <p:cNvSpPr/>
          <p:nvPr/>
        </p:nvSpPr>
        <p:spPr>
          <a:xfrm>
            <a:off x="5303520" y="374"/>
            <a:ext cx="228600" cy="6858000"/>
          </a:xfrm>
          <a:prstGeom prst="rect">
            <a:avLst/>
          </a:prstGeom>
          <a:solidFill>
            <a:srgbClr val="191B0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1603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2DC7C-B4D8-4955-A6E8-D0BCB5828050}"/>
              </a:ext>
            </a:extLst>
          </p:cNvPr>
          <p:cNvSpPr txBox="1">
            <a:spLocks noGrp="1"/>
          </p:cNvSpPr>
          <p:nvPr>
            <p:ph type="title"/>
          </p:nvPr>
        </p:nvSpPr>
        <p:spPr>
          <a:xfrm>
            <a:off x="1371600" y="685800"/>
            <a:ext cx="9601200" cy="148590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542B1C8C-6AEA-4E0E-8CB6-97C91A6FECB3}"/>
              </a:ext>
            </a:extLst>
          </p:cNvPr>
          <p:cNvSpPr txBox="1">
            <a:spLocks noGrp="1"/>
          </p:cNvSpPr>
          <p:nvPr>
            <p:ph type="body" idx="1"/>
          </p:nvPr>
        </p:nvSpPr>
        <p:spPr>
          <a:xfrm>
            <a:off x="1371600" y="2286000"/>
            <a:ext cx="9601200" cy="3581403"/>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C6C15-AC84-42D2-AA44-D9951676DEB5}"/>
              </a:ext>
            </a:extLst>
          </p:cNvPr>
          <p:cNvSpPr txBox="1">
            <a:spLocks noGrp="1"/>
          </p:cNvSpPr>
          <p:nvPr>
            <p:ph type="dt" sz="half" idx="2"/>
          </p:nvPr>
        </p:nvSpPr>
        <p:spPr>
          <a:xfrm>
            <a:off x="1390646" y="6453387"/>
            <a:ext cx="1204575" cy="404612"/>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191B0E"/>
                </a:solidFill>
                <a:uFillTx/>
                <a:latin typeface="Franklin Gothic Book"/>
              </a:defRPr>
            </a:lvl1pPr>
          </a:lstStyle>
          <a:p>
            <a:pPr lvl="0"/>
            <a:fld id="{D378D110-109E-4698-8E90-145D287EA087}" type="datetime1">
              <a:rPr lang="en-GB"/>
              <a:pPr lvl="0"/>
              <a:t>26/03/2019</a:t>
            </a:fld>
            <a:endParaRPr lang="en-GB"/>
          </a:p>
        </p:txBody>
      </p:sp>
      <p:sp>
        <p:nvSpPr>
          <p:cNvPr id="5" name="Footer Placeholder 4">
            <a:extLst>
              <a:ext uri="{FF2B5EF4-FFF2-40B4-BE49-F238E27FC236}">
                <a16:creationId xmlns:a16="http://schemas.microsoft.com/office/drawing/2014/main" id="{EAC280B5-1B39-41FD-B9C9-EE2F4E3D2329}"/>
              </a:ext>
            </a:extLst>
          </p:cNvPr>
          <p:cNvSpPr txBox="1">
            <a:spLocks noGrp="1"/>
          </p:cNvSpPr>
          <p:nvPr>
            <p:ph type="ftr" sz="quarter" idx="3"/>
          </p:nvPr>
        </p:nvSpPr>
        <p:spPr>
          <a:xfrm>
            <a:off x="2893563" y="6453387"/>
            <a:ext cx="6280830" cy="404612"/>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191B0E"/>
                </a:solidFill>
                <a:uFillTx/>
                <a:latin typeface="Franklin Gothic Book"/>
              </a:defRPr>
            </a:lvl1pPr>
          </a:lstStyle>
          <a:p>
            <a:pPr lvl="0"/>
            <a:endParaRPr lang="en-GB"/>
          </a:p>
        </p:txBody>
      </p:sp>
      <p:sp>
        <p:nvSpPr>
          <p:cNvPr id="6" name="Slide Number Placeholder 5">
            <a:extLst>
              <a:ext uri="{FF2B5EF4-FFF2-40B4-BE49-F238E27FC236}">
                <a16:creationId xmlns:a16="http://schemas.microsoft.com/office/drawing/2014/main" id="{72F167BA-9264-44F8-90FB-37A457B102F7}"/>
              </a:ext>
            </a:extLst>
          </p:cNvPr>
          <p:cNvSpPr txBox="1">
            <a:spLocks noGrp="1"/>
          </p:cNvSpPr>
          <p:nvPr>
            <p:ph type="sldNum" sz="quarter" idx="4"/>
          </p:nvPr>
        </p:nvSpPr>
        <p:spPr>
          <a:xfrm>
            <a:off x="9472735" y="6453387"/>
            <a:ext cx="1596295" cy="404612"/>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191B0E"/>
                </a:solidFill>
                <a:uFillTx/>
                <a:latin typeface="Franklin Gothic Book"/>
              </a:defRPr>
            </a:lvl1pPr>
          </a:lstStyle>
          <a:p>
            <a:pPr lvl="0"/>
            <a:fld id="{D3CE1E16-DD6A-497F-BAE0-58F4902410F0}" type="slidenum">
              <a:t>‹#›</a:t>
            </a:fld>
            <a:endParaRPr lang="en-GB"/>
          </a:p>
        </p:txBody>
      </p:sp>
      <p:sp>
        <p:nvSpPr>
          <p:cNvPr id="7" name="Rectangle 8" title="Side bar">
            <a:extLst>
              <a:ext uri="{FF2B5EF4-FFF2-40B4-BE49-F238E27FC236}">
                <a16:creationId xmlns:a16="http://schemas.microsoft.com/office/drawing/2014/main" id="{0C683996-6B1C-410C-870B-488F4D57D225}"/>
              </a:ext>
            </a:extLst>
          </p:cNvPr>
          <p:cNvSpPr/>
          <p:nvPr/>
        </p:nvSpPr>
        <p:spPr>
          <a:xfrm>
            <a:off x="478094" y="374"/>
            <a:ext cx="228600" cy="6858000"/>
          </a:xfrm>
          <a:prstGeom prst="rect">
            <a:avLst/>
          </a:prstGeom>
          <a:solidFill>
            <a:srgbClr val="191B0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l" defTabSz="914400" rtl="0" fontAlgn="auto" hangingPunct="1">
        <a:lnSpc>
          <a:spcPct val="89000"/>
        </a:lnSpc>
        <a:spcBef>
          <a:spcPts val="0"/>
        </a:spcBef>
        <a:spcAft>
          <a:spcPts val="0"/>
        </a:spcAft>
        <a:buNone/>
        <a:tabLst/>
        <a:defRPr lang="en-US" sz="4400" b="0" i="0" u="none" strike="noStrike" kern="1200" cap="none" spc="0" baseline="0">
          <a:solidFill>
            <a:srgbClr val="191B0E"/>
          </a:solidFill>
          <a:uFillTx/>
          <a:latin typeface="Franklin Gothic Book"/>
        </a:defRPr>
      </a:lvl1pPr>
    </p:titleStyle>
    <p:bodyStyle>
      <a:lvl1pPr marL="384048" marR="0" lvl="0" indent="-384048" algn="l" defTabSz="914400" rtl="0" fontAlgn="auto" hangingPunct="1">
        <a:lnSpc>
          <a:spcPct val="94000"/>
        </a:lnSpc>
        <a:spcBef>
          <a:spcPts val="1000"/>
        </a:spcBef>
        <a:spcAft>
          <a:spcPts val="200"/>
        </a:spcAft>
        <a:buSzPct val="100000"/>
        <a:buFont typeface="Franklin Gothic Book" pitchFamily="34"/>
        <a:buChar char="■"/>
        <a:tabLst/>
        <a:defRPr lang="en-US" sz="2000" b="0" i="0" u="none" strike="noStrike" kern="1200" cap="none" spc="0" baseline="0">
          <a:solidFill>
            <a:srgbClr val="191B0E"/>
          </a:solidFill>
          <a:uFillTx/>
          <a:latin typeface="Franklin Gothic Book"/>
        </a:defRPr>
      </a:lvl1pPr>
      <a:lvl2pPr marL="914400" marR="0" lvl="1" indent="-384048" algn="l" defTabSz="914400" rtl="0" fontAlgn="auto" hangingPunct="1">
        <a:lnSpc>
          <a:spcPct val="94000"/>
        </a:lnSpc>
        <a:spcBef>
          <a:spcPts val="500"/>
        </a:spcBef>
        <a:spcAft>
          <a:spcPts val="200"/>
        </a:spcAft>
        <a:buSzPct val="100000"/>
        <a:buFont typeface="Franklin Gothic Book" pitchFamily="34"/>
        <a:buChar char="–"/>
        <a:tabLst/>
        <a:defRPr lang="en-US" sz="2000" b="0" i="1" u="none" strike="noStrike" kern="1200" cap="none" spc="0" baseline="0">
          <a:solidFill>
            <a:srgbClr val="191B0E"/>
          </a:solidFill>
          <a:uFillTx/>
          <a:latin typeface="Franklin Gothic Book"/>
        </a:defRPr>
      </a:lvl2pPr>
      <a:lvl3pPr marL="1371600" marR="0" lvl="2" indent="-384048" algn="l" defTabSz="914400" rtl="0" fontAlgn="auto" hangingPunct="1">
        <a:lnSpc>
          <a:spcPct val="94000"/>
        </a:lnSpc>
        <a:spcBef>
          <a:spcPts val="500"/>
        </a:spcBef>
        <a:spcAft>
          <a:spcPts val="200"/>
        </a:spcAft>
        <a:buSzPct val="100000"/>
        <a:buFont typeface="Franklin Gothic Book" pitchFamily="34"/>
        <a:buChar char="■"/>
        <a:tabLst/>
        <a:defRPr lang="en-US" sz="1800" b="0" i="0" u="none" strike="noStrike" kern="1200" cap="none" spc="0" baseline="0">
          <a:solidFill>
            <a:srgbClr val="191B0E"/>
          </a:solidFill>
          <a:uFillTx/>
          <a:latin typeface="Franklin Gothic Book"/>
        </a:defRPr>
      </a:lvl3pPr>
      <a:lvl4pPr marL="1828800" marR="0" lvl="3" indent="-384048" algn="l" defTabSz="914400" rtl="0" fontAlgn="auto" hangingPunct="1">
        <a:lnSpc>
          <a:spcPct val="94000"/>
        </a:lnSpc>
        <a:spcBef>
          <a:spcPts val="500"/>
        </a:spcBef>
        <a:spcAft>
          <a:spcPts val="200"/>
        </a:spcAft>
        <a:buSzPct val="100000"/>
        <a:buFont typeface="Franklin Gothic Book" pitchFamily="34"/>
        <a:buChar char="–"/>
        <a:tabLst/>
        <a:defRPr lang="en-US" sz="1800" b="0" i="1" u="none" strike="noStrike" kern="1200" cap="none" spc="0" baseline="0">
          <a:solidFill>
            <a:srgbClr val="191B0E"/>
          </a:solidFill>
          <a:uFillTx/>
          <a:latin typeface="Franklin Gothic Book"/>
        </a:defRPr>
      </a:lvl4pPr>
      <a:lvl5pPr marL="2286000" marR="0" lvl="4" indent="-384048" algn="l" defTabSz="914400" rtl="0" fontAlgn="auto" hangingPunct="1">
        <a:lnSpc>
          <a:spcPct val="94000"/>
        </a:lnSpc>
        <a:spcBef>
          <a:spcPts val="500"/>
        </a:spcBef>
        <a:spcAft>
          <a:spcPts val="200"/>
        </a:spcAft>
        <a:buSzPct val="100000"/>
        <a:buFont typeface="Franklin Gothic Book" pitchFamily="34"/>
        <a:buChar char="■"/>
        <a:tabLst/>
        <a:defRPr lang="en-US" sz="1600" b="0" i="0" u="none" strike="noStrike" kern="1200" cap="none" spc="0" baseline="0">
          <a:solidFill>
            <a:srgbClr val="191B0E"/>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8.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Wirral/Wigan/Lesson%203%20&#8211;%20Adding%20three%20numbers-HD.mp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0000"/>
        </a:solidFill>
        <a:effectLst/>
      </p:bgPr>
    </p:bg>
    <p:spTree>
      <p:nvGrpSpPr>
        <p:cNvPr id="1" name=""/>
        <p:cNvGrpSpPr/>
        <p:nvPr/>
      </p:nvGrpSpPr>
      <p:grpSpPr>
        <a:xfrm>
          <a:off x="0" y="0"/>
          <a:ext cx="0" cy="0"/>
          <a:chOff x="0" y="0"/>
          <a:chExt cx="0" cy="0"/>
        </a:xfrm>
      </p:grpSpPr>
      <p:pic>
        <p:nvPicPr>
          <p:cNvPr id="2" name="Picture 7" descr="banner.jpg">
            <a:extLst>
              <a:ext uri="{FF2B5EF4-FFF2-40B4-BE49-F238E27FC236}">
                <a16:creationId xmlns:a16="http://schemas.microsoft.com/office/drawing/2014/main" id="{FA2E9EA9-59E7-4A84-8969-40B2CD23C7BA}"/>
              </a:ext>
            </a:extLst>
          </p:cNvPr>
          <p:cNvPicPr>
            <a:picLocks noChangeAspect="1"/>
          </p:cNvPicPr>
          <p:nvPr/>
        </p:nvPicPr>
        <p:blipFill>
          <a:blip r:embed="rId2"/>
          <a:srcRect/>
          <a:stretch>
            <a:fillRect/>
          </a:stretch>
        </p:blipFill>
        <p:spPr>
          <a:xfrm>
            <a:off x="663644" y="468977"/>
            <a:ext cx="10889434" cy="3539066"/>
          </a:xfrm>
          <a:prstGeom prst="rect">
            <a:avLst/>
          </a:prstGeom>
          <a:noFill/>
          <a:ln cap="flat">
            <a:noFill/>
          </a:ln>
        </p:spPr>
      </p:pic>
      <p:sp>
        <p:nvSpPr>
          <p:cNvPr id="3" name="Rectangle 70">
            <a:extLst>
              <a:ext uri="{FF2B5EF4-FFF2-40B4-BE49-F238E27FC236}">
                <a16:creationId xmlns:a16="http://schemas.microsoft.com/office/drawing/2014/main" id="{FA6255C1-E140-46B4-9875-E786011E5A8F}"/>
              </a:ext>
            </a:extLst>
          </p:cNvPr>
          <p:cNvSpPr>
            <a:spLocks noMove="1" noResize="1"/>
          </p:cNvSpPr>
          <p:nvPr/>
        </p:nvSpPr>
        <p:spPr>
          <a:xfrm>
            <a:off x="0" y="4918511"/>
            <a:ext cx="12191996" cy="1939488"/>
          </a:xfrm>
          <a:prstGeom prst="rect">
            <a:avLst/>
          </a:prstGeom>
          <a:solidFill>
            <a:srgbClr val="FDA6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E3A80C5D-B59A-4D69-AA61-E502189DFE54}"/>
              </a:ext>
            </a:extLst>
          </p:cNvPr>
          <p:cNvSpPr txBox="1">
            <a:spLocks noGrp="1"/>
          </p:cNvSpPr>
          <p:nvPr>
            <p:ph type="ctrTitle"/>
          </p:nvPr>
        </p:nvSpPr>
        <p:spPr>
          <a:xfrm>
            <a:off x="1600200" y="4269278"/>
            <a:ext cx="8991596" cy="1264761"/>
          </a:xfrm>
          <a:solidFill>
            <a:srgbClr val="FFFFFF"/>
          </a:solidFill>
          <a:ln w="38103">
            <a:solidFill>
              <a:srgbClr val="404040"/>
            </a:solidFill>
            <a:prstDash val="solid"/>
            <a:miter/>
          </a:ln>
        </p:spPr>
        <p:txBody>
          <a:bodyPr anchor="ctr">
            <a:normAutofit/>
          </a:bodyPr>
          <a:lstStyle/>
          <a:p>
            <a:pPr lvl="0"/>
            <a:r>
              <a:rPr lang="en-GB" sz="4400"/>
              <a:t>KS1 Addition and Subtraction</a:t>
            </a:r>
          </a:p>
        </p:txBody>
      </p:sp>
      <p:sp>
        <p:nvSpPr>
          <p:cNvPr id="5" name="Subtitle 2">
            <a:extLst>
              <a:ext uri="{FF2B5EF4-FFF2-40B4-BE49-F238E27FC236}">
                <a16:creationId xmlns:a16="http://schemas.microsoft.com/office/drawing/2014/main" id="{FC38392D-574F-4EE3-860B-3B07F7754A2D}"/>
              </a:ext>
            </a:extLst>
          </p:cNvPr>
          <p:cNvSpPr txBox="1">
            <a:spLocks noGrp="1"/>
          </p:cNvSpPr>
          <p:nvPr>
            <p:ph type="subTitle" idx="1"/>
          </p:nvPr>
        </p:nvSpPr>
        <p:spPr>
          <a:xfrm>
            <a:off x="2695194" y="5688537"/>
            <a:ext cx="6801608" cy="536121"/>
          </a:xfrm>
        </p:spPr>
        <p:txBody>
          <a:bodyPr/>
          <a:lstStyle/>
          <a:p>
            <a:pPr lvl="0"/>
            <a:r>
              <a:rPr lang="en-GB"/>
              <a:t>20.3.19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5">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A238-AAE8-41BC-B9F3-5FEE94DBA0BE}"/>
              </a:ext>
            </a:extLst>
          </p:cNvPr>
          <p:cNvSpPr txBox="1">
            <a:spLocks noGrp="1"/>
          </p:cNvSpPr>
          <p:nvPr>
            <p:ph type="title"/>
          </p:nvPr>
        </p:nvSpPr>
        <p:spPr>
          <a:xfrm>
            <a:off x="905640" y="0"/>
            <a:ext cx="10953433" cy="1325559"/>
          </a:xfrm>
        </p:spPr>
        <p:txBody>
          <a:bodyPr/>
          <a:lstStyle/>
          <a:p>
            <a:pPr lvl="0"/>
            <a:r>
              <a:rPr lang="en-GB">
                <a:latin typeface="Calibri" pitchFamily="34"/>
                <a:cs typeface="Calibri" pitchFamily="34"/>
              </a:rPr>
              <a:t>Apparatus, resources and imagery </a:t>
            </a:r>
            <a:r>
              <a:rPr lang="en-GB" b="1">
                <a:latin typeface="Calibri" pitchFamily="34"/>
                <a:cs typeface="Calibri" pitchFamily="34"/>
              </a:rPr>
              <a:t>for all learners</a:t>
            </a:r>
          </a:p>
        </p:txBody>
      </p:sp>
      <p:pic>
        <p:nvPicPr>
          <p:cNvPr id="3" name="Picture 3">
            <a:extLst>
              <a:ext uri="{FF2B5EF4-FFF2-40B4-BE49-F238E27FC236}">
                <a16:creationId xmlns:a16="http://schemas.microsoft.com/office/drawing/2014/main" id="{ED66674B-A81E-41E6-8E13-11F6F174DE56}"/>
              </a:ext>
            </a:extLst>
          </p:cNvPr>
          <p:cNvPicPr>
            <a:picLocks noChangeAspect="1"/>
          </p:cNvPicPr>
          <p:nvPr/>
        </p:nvPicPr>
        <p:blipFill>
          <a:blip r:embed="rId2"/>
          <a:srcRect l="18923" t="21114" r="20038" b="9314"/>
          <a:stretch>
            <a:fillRect/>
          </a:stretch>
        </p:blipFill>
        <p:spPr>
          <a:xfrm>
            <a:off x="905640" y="1153972"/>
            <a:ext cx="8510951" cy="5695587"/>
          </a:xfrm>
          <a:prstGeom prst="rect">
            <a:avLst/>
          </a:prstGeom>
          <a:noFill/>
          <a:ln cap="flat">
            <a:noFill/>
          </a:ln>
        </p:spPr>
      </p:pic>
      <p:sp>
        <p:nvSpPr>
          <p:cNvPr id="4" name="Title 1">
            <a:extLst>
              <a:ext uri="{FF2B5EF4-FFF2-40B4-BE49-F238E27FC236}">
                <a16:creationId xmlns:a16="http://schemas.microsoft.com/office/drawing/2014/main" id="{8941C1A5-4A05-4211-BCBE-99446ABBE75C}"/>
              </a:ext>
            </a:extLst>
          </p:cNvPr>
          <p:cNvSpPr txBox="1"/>
          <p:nvPr/>
        </p:nvSpPr>
        <p:spPr>
          <a:xfrm>
            <a:off x="9416591" y="1153972"/>
            <a:ext cx="2775414" cy="5695587"/>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endParaRPr lang="en-GB" sz="4400" b="0" i="0" u="none" strike="noStrike" kern="1200" cap="none" spc="0" baseline="0">
              <a:solidFill>
                <a:srgbClr val="191B0E"/>
              </a:solidFill>
              <a:uFillTx/>
              <a:latin typeface="Calibri" pitchFamily="34"/>
              <a:cs typeface="Calibri" pitchFamily="34"/>
            </a:endParaRP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endParaRPr lang="en-GB" sz="4400" b="0" i="0" u="none" strike="noStrike" kern="1200" cap="none" spc="0" baseline="0">
              <a:solidFill>
                <a:srgbClr val="191B0E"/>
              </a:solidFill>
              <a:uFillTx/>
              <a:latin typeface="Calibri" pitchFamily="34"/>
              <a:cs typeface="Calibri" pitchFamily="34"/>
            </a:endParaRP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SHOW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DRAW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EXPLAIN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TELL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endParaRPr lang="en-GB" sz="4400" b="0" i="0" u="none" strike="noStrike" kern="1200" cap="none" spc="0" baseline="0">
              <a:solidFill>
                <a:srgbClr val="191B0E"/>
              </a:solidFill>
              <a:uFillTx/>
              <a:latin typeface="Calibri" pitchFamily="34"/>
              <a:cs typeface="Calibri" pitchFamily="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E69E-1A0B-477F-B831-366437BA1EDC}"/>
              </a:ext>
            </a:extLst>
          </p:cNvPr>
          <p:cNvSpPr txBox="1">
            <a:spLocks noGrp="1"/>
          </p:cNvSpPr>
          <p:nvPr>
            <p:ph type="title"/>
          </p:nvPr>
        </p:nvSpPr>
        <p:spPr>
          <a:xfrm>
            <a:off x="732178" y="510902"/>
            <a:ext cx="10515600" cy="1556509"/>
          </a:xfrm>
        </p:spPr>
        <p:txBody>
          <a:bodyPr/>
          <a:lstStyle/>
          <a:p>
            <a:pPr lvl="0"/>
            <a:r>
              <a:rPr lang="en-GB" sz="2300"/>
              <a:t>Key language for addition: sum, total, parts and wholes, plus, add, altogether, more, ‘is the same as’</a:t>
            </a:r>
            <a:br>
              <a:rPr lang="en-GB" sz="2300"/>
            </a:br>
            <a:r>
              <a:rPr lang="en-GB" sz="2300"/>
              <a:t>Key language for subtraction: take away, subtract, find the difference, fewer, less than</a:t>
            </a:r>
            <a:br>
              <a:rPr lang="en-GB" sz="2900"/>
            </a:br>
            <a:endParaRPr lang="en-GB" sz="2900"/>
          </a:p>
        </p:txBody>
      </p:sp>
      <p:pic>
        <p:nvPicPr>
          <p:cNvPr id="3" name="Picture 3">
            <a:extLst>
              <a:ext uri="{FF2B5EF4-FFF2-40B4-BE49-F238E27FC236}">
                <a16:creationId xmlns:a16="http://schemas.microsoft.com/office/drawing/2014/main" id="{A2B1DFE3-08B7-4ECF-9588-D121EF3EFF90}"/>
              </a:ext>
            </a:extLst>
          </p:cNvPr>
          <p:cNvPicPr>
            <a:picLocks noChangeAspect="1"/>
          </p:cNvPicPr>
          <p:nvPr/>
        </p:nvPicPr>
        <p:blipFill>
          <a:blip r:embed="rId2"/>
          <a:srcRect l="15542" t="30810" r="15556" b="41591"/>
          <a:stretch>
            <a:fillRect/>
          </a:stretch>
        </p:blipFill>
        <p:spPr>
          <a:xfrm>
            <a:off x="1127098" y="2237317"/>
            <a:ext cx="10479243" cy="2383365"/>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45">
    <p:bg>
      <p:bgPr>
        <a:solidFill>
          <a:srgbClr val="FDA695"/>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F427143F-866C-4096-8B10-9A1055CE6104}"/>
              </a:ext>
            </a:extLst>
          </p:cNvPr>
          <p:cNvPicPr>
            <a:picLocks noChangeAspect="1"/>
          </p:cNvPicPr>
          <p:nvPr/>
        </p:nvPicPr>
        <p:blipFill>
          <a:blip r:embed="rId3"/>
          <a:stretch>
            <a:fillRect/>
          </a:stretch>
        </p:blipFill>
        <p:spPr>
          <a:xfrm>
            <a:off x="2341321" y="2376004"/>
            <a:ext cx="7509354" cy="2139796"/>
          </a:xfrm>
          <a:prstGeom prst="rect">
            <a:avLst/>
          </a:prstGeom>
          <a:noFill/>
          <a:ln cap="flat">
            <a:noFill/>
          </a:ln>
        </p:spPr>
      </p:pic>
      <p:pic>
        <p:nvPicPr>
          <p:cNvPr id="3" name="Picture 3">
            <a:extLst>
              <a:ext uri="{FF2B5EF4-FFF2-40B4-BE49-F238E27FC236}">
                <a16:creationId xmlns:a16="http://schemas.microsoft.com/office/drawing/2014/main" id="{6F8198F3-ADB1-4D93-B170-12DE14AA6343}"/>
              </a:ext>
            </a:extLst>
          </p:cNvPr>
          <p:cNvPicPr>
            <a:picLocks noChangeAspect="1"/>
          </p:cNvPicPr>
          <p:nvPr/>
        </p:nvPicPr>
        <p:blipFill>
          <a:blip r:embed="rId4"/>
          <a:stretch>
            <a:fillRect/>
          </a:stretch>
        </p:blipFill>
        <p:spPr>
          <a:xfrm>
            <a:off x="4391808" y="764703"/>
            <a:ext cx="3408380" cy="1496360"/>
          </a:xfrm>
          <a:prstGeom prst="rect">
            <a:avLst/>
          </a:prstGeom>
          <a:noFill/>
          <a:ln cap="flat">
            <a:noFill/>
          </a:ln>
        </p:spPr>
      </p:pic>
      <p:pic>
        <p:nvPicPr>
          <p:cNvPr id="4" name="Picture 8">
            <a:extLst>
              <a:ext uri="{FF2B5EF4-FFF2-40B4-BE49-F238E27FC236}">
                <a16:creationId xmlns:a16="http://schemas.microsoft.com/office/drawing/2014/main" id="{25199241-1A7F-449A-9F36-5342289B8B73}"/>
              </a:ext>
            </a:extLst>
          </p:cNvPr>
          <p:cNvPicPr>
            <a:picLocks noChangeAspect="1"/>
          </p:cNvPicPr>
          <p:nvPr/>
        </p:nvPicPr>
        <p:blipFill>
          <a:blip r:embed="rId5"/>
          <a:stretch>
            <a:fillRect/>
          </a:stretch>
        </p:blipFill>
        <p:spPr>
          <a:xfrm>
            <a:off x="2333064" y="4725381"/>
            <a:ext cx="7525877" cy="1682093"/>
          </a:xfrm>
          <a:prstGeom prst="rect">
            <a:avLst/>
          </a:prstGeom>
          <a:noFill/>
          <a:ln cap="flat">
            <a:noFill/>
          </a:ln>
        </p:spPr>
      </p:pic>
      <p:sp>
        <p:nvSpPr>
          <p:cNvPr id="5" name="Rectangle 4">
            <a:extLst>
              <a:ext uri="{FF2B5EF4-FFF2-40B4-BE49-F238E27FC236}">
                <a16:creationId xmlns:a16="http://schemas.microsoft.com/office/drawing/2014/main" id="{7BB72FB0-5C06-4631-809A-639E6A886F2D}"/>
              </a:ext>
            </a:extLst>
          </p:cNvPr>
          <p:cNvSpPr/>
          <p:nvPr/>
        </p:nvSpPr>
        <p:spPr>
          <a:xfrm>
            <a:off x="5879976" y="4941170"/>
            <a:ext cx="432044" cy="461662"/>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ndParaRPr>
          </a:p>
        </p:txBody>
      </p:sp>
      <p:sp>
        <p:nvSpPr>
          <p:cNvPr id="6" name="TextBox 6">
            <a:extLst>
              <a:ext uri="{FF2B5EF4-FFF2-40B4-BE49-F238E27FC236}">
                <a16:creationId xmlns:a16="http://schemas.microsoft.com/office/drawing/2014/main" id="{A46AE70E-5CEA-40F7-A74E-ED3B57F3117B}"/>
              </a:ext>
            </a:extLst>
          </p:cNvPr>
          <p:cNvSpPr txBox="1"/>
          <p:nvPr/>
        </p:nvSpPr>
        <p:spPr>
          <a:xfrm>
            <a:off x="5735958" y="4941170"/>
            <a:ext cx="720080" cy="461662"/>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Myriad Pro Semibold"/>
                <a:ea typeface="Myriad Pro Semibold"/>
                <a:cs typeface="Myriad Pro Semibold"/>
              </a:rPr>
              <a:t>?</a:t>
            </a:r>
          </a:p>
        </p:txBody>
      </p:sp>
      <p:sp>
        <p:nvSpPr>
          <p:cNvPr id="7" name="Rectangle 2">
            <a:extLst>
              <a:ext uri="{FF2B5EF4-FFF2-40B4-BE49-F238E27FC236}">
                <a16:creationId xmlns:a16="http://schemas.microsoft.com/office/drawing/2014/main" id="{60A5083F-AF69-461B-9385-F685C244CB98}"/>
              </a:ext>
            </a:extLst>
          </p:cNvPr>
          <p:cNvSpPr/>
          <p:nvPr/>
        </p:nvSpPr>
        <p:spPr>
          <a:xfrm>
            <a:off x="6456038" y="3215066"/>
            <a:ext cx="360045" cy="461662"/>
          </a:xfrm>
          <a:prstGeom prst="rect">
            <a:avLst/>
          </a:prstGeom>
          <a:noFill/>
          <a:ln cap="flat">
            <a:noFill/>
            <a:prstDash val="soli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ndParaRPr>
          </a:p>
        </p:txBody>
      </p:sp>
      <p:sp>
        <p:nvSpPr>
          <p:cNvPr id="8" name="Rectangle 10">
            <a:extLst>
              <a:ext uri="{FF2B5EF4-FFF2-40B4-BE49-F238E27FC236}">
                <a16:creationId xmlns:a16="http://schemas.microsoft.com/office/drawing/2014/main" id="{4577F6F3-90E7-45D6-9E1C-CB65E3D8E304}"/>
              </a:ext>
            </a:extLst>
          </p:cNvPr>
          <p:cNvSpPr/>
          <p:nvPr/>
        </p:nvSpPr>
        <p:spPr>
          <a:xfrm>
            <a:off x="6456038" y="3253279"/>
            <a:ext cx="360035" cy="391747"/>
          </a:xfrm>
          <a:prstGeom prst="rect">
            <a:avLst/>
          </a:prstGeom>
          <a:solidFill>
            <a:srgbClr val="FFFFFF"/>
          </a:solidFill>
          <a:ln cap="flat">
            <a:noFill/>
            <a:prstDash val="soli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US" sz="2800" b="0" i="0" u="none" strike="noStrike" kern="1200" cap="none" spc="0" baseline="0">
              <a:solidFill>
                <a:srgbClr val="000000"/>
              </a:solidFill>
              <a:uFillTx/>
              <a:latin typeface="Arial"/>
            </a:endParaRPr>
          </a:p>
        </p:txBody>
      </p:sp>
      <p:sp>
        <p:nvSpPr>
          <p:cNvPr id="9" name="TextBox 7">
            <a:extLst>
              <a:ext uri="{FF2B5EF4-FFF2-40B4-BE49-F238E27FC236}">
                <a16:creationId xmlns:a16="http://schemas.microsoft.com/office/drawing/2014/main" id="{492CECF1-8F4F-4FAF-82A5-87DB20F7FFD1}"/>
              </a:ext>
            </a:extLst>
          </p:cNvPr>
          <p:cNvSpPr txBox="1"/>
          <p:nvPr/>
        </p:nvSpPr>
        <p:spPr>
          <a:xfrm>
            <a:off x="6456038" y="3212973"/>
            <a:ext cx="360035" cy="461662"/>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Myriad Pro Semibold"/>
                <a:ea typeface="Myriad Pro Semibold"/>
                <a:cs typeface="Myriad Pro Semi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146">
    <p:bg>
      <p:bgPr>
        <a:solidFill>
          <a:srgbClr val="FDA695"/>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B0174BC-2F84-41B5-80D9-CD54E73E7BC2}"/>
              </a:ext>
            </a:extLst>
          </p:cNvPr>
          <p:cNvGrpSpPr/>
          <p:nvPr/>
        </p:nvGrpSpPr>
        <p:grpSpPr>
          <a:xfrm>
            <a:off x="2279571" y="764703"/>
            <a:ext cx="1224144" cy="1368153"/>
            <a:chOff x="2279571" y="764703"/>
            <a:chExt cx="1224144" cy="1368153"/>
          </a:xfrm>
        </p:grpSpPr>
        <p:sp>
          <p:nvSpPr>
            <p:cNvPr id="3" name="Text Box 3">
              <a:extLst>
                <a:ext uri="{FF2B5EF4-FFF2-40B4-BE49-F238E27FC236}">
                  <a16:creationId xmlns:a16="http://schemas.microsoft.com/office/drawing/2014/main" id="{85771C2D-A02D-410F-92C9-2EC2054D075D}"/>
                </a:ext>
              </a:extLst>
            </p:cNvPr>
            <p:cNvSpPr txBox="1"/>
            <p:nvPr/>
          </p:nvSpPr>
          <p:spPr>
            <a:xfrm>
              <a:off x="2510137" y="764703"/>
              <a:ext cx="851928" cy="668545"/>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10</a:t>
              </a:r>
              <a:endParaRPr lang="zh-CN" sz="3200" b="0" i="0" u="none" strike="noStrike" kern="1200" cap="none" spc="0" baseline="0">
                <a:solidFill>
                  <a:srgbClr val="000000"/>
                </a:solidFill>
                <a:uFillTx/>
                <a:latin typeface="Arial" pitchFamily="34"/>
                <a:ea typeface="宋体" pitchFamily="2"/>
                <a:cs typeface="宋体" pitchFamily="2"/>
              </a:endParaRPr>
            </a:p>
          </p:txBody>
        </p:sp>
        <p:grpSp>
          <p:nvGrpSpPr>
            <p:cNvPr id="4" name="Group 4">
              <a:extLst>
                <a:ext uri="{FF2B5EF4-FFF2-40B4-BE49-F238E27FC236}">
                  <a16:creationId xmlns:a16="http://schemas.microsoft.com/office/drawing/2014/main" id="{D48B74BB-9A8C-4E0D-B7FB-DEA96DF573ED}"/>
                </a:ext>
              </a:extLst>
            </p:cNvPr>
            <p:cNvGrpSpPr/>
            <p:nvPr/>
          </p:nvGrpSpPr>
          <p:grpSpPr>
            <a:xfrm>
              <a:off x="2543220" y="1327178"/>
              <a:ext cx="604829" cy="253919"/>
              <a:chOff x="2543220" y="1327178"/>
              <a:chExt cx="604829" cy="253919"/>
            </a:xfrm>
          </p:grpSpPr>
          <p:sp>
            <p:nvSpPr>
              <p:cNvPr id="5" name="Line 5">
                <a:extLst>
                  <a:ext uri="{FF2B5EF4-FFF2-40B4-BE49-F238E27FC236}">
                    <a16:creationId xmlns:a16="http://schemas.microsoft.com/office/drawing/2014/main" id="{C97907FF-104D-42F3-81D7-B2405C291212}"/>
                  </a:ext>
                </a:extLst>
              </p:cNvPr>
              <p:cNvSpPr/>
              <p:nvPr/>
            </p:nvSpPr>
            <p:spPr>
              <a:xfrm flipH="1">
                <a:off x="2543220" y="1327178"/>
                <a:ext cx="186098" cy="2539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6" name="Line 6">
                <a:extLst>
                  <a:ext uri="{FF2B5EF4-FFF2-40B4-BE49-F238E27FC236}">
                    <a16:creationId xmlns:a16="http://schemas.microsoft.com/office/drawing/2014/main" id="{5F2FFEBB-60DD-4550-9185-1181C772375E}"/>
                  </a:ext>
                </a:extLst>
              </p:cNvPr>
              <p:cNvSpPr/>
              <p:nvPr/>
            </p:nvSpPr>
            <p:spPr>
              <a:xfrm>
                <a:off x="2961951" y="1327178"/>
                <a:ext cx="186098" cy="2539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sp>
          <p:nvSpPr>
            <p:cNvPr id="7" name="Text Box 7">
              <a:extLst>
                <a:ext uri="{FF2B5EF4-FFF2-40B4-BE49-F238E27FC236}">
                  <a16:creationId xmlns:a16="http://schemas.microsoft.com/office/drawing/2014/main" id="{5BF429B5-4DAF-4C14-8DA6-D65D842D83B8}"/>
                </a:ext>
              </a:extLst>
            </p:cNvPr>
            <p:cNvSpPr txBox="1"/>
            <p:nvPr/>
          </p:nvSpPr>
          <p:spPr>
            <a:xfrm>
              <a:off x="2279571" y="1464311"/>
              <a:ext cx="851928" cy="668545"/>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5</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8" name="Rectangle 8">
              <a:extLst>
                <a:ext uri="{FF2B5EF4-FFF2-40B4-BE49-F238E27FC236}">
                  <a16:creationId xmlns:a16="http://schemas.microsoft.com/office/drawing/2014/main" id="{7EC2EE6D-A997-4835-A2F0-FDB4BE016CE8}"/>
                </a:ext>
              </a:extLst>
            </p:cNvPr>
            <p:cNvSpPr/>
            <p:nvPr/>
          </p:nvSpPr>
          <p:spPr>
            <a:xfrm>
              <a:off x="3022951" y="1565023"/>
              <a:ext cx="480764" cy="501402"/>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grpSp>
        <p:nvGrpSpPr>
          <p:cNvPr id="9" name="Group 9">
            <a:extLst>
              <a:ext uri="{FF2B5EF4-FFF2-40B4-BE49-F238E27FC236}">
                <a16:creationId xmlns:a16="http://schemas.microsoft.com/office/drawing/2014/main" id="{FBC7D13F-C9A7-48AF-A1FB-54783AF20FF1}"/>
              </a:ext>
            </a:extLst>
          </p:cNvPr>
          <p:cNvGrpSpPr/>
          <p:nvPr/>
        </p:nvGrpSpPr>
        <p:grpSpPr>
          <a:xfrm>
            <a:off x="4439814" y="764703"/>
            <a:ext cx="1224143" cy="1440006"/>
            <a:chOff x="4439814" y="764703"/>
            <a:chExt cx="1224143" cy="1440006"/>
          </a:xfrm>
        </p:grpSpPr>
        <p:sp>
          <p:nvSpPr>
            <p:cNvPr id="10" name="Text Box 10">
              <a:extLst>
                <a:ext uri="{FF2B5EF4-FFF2-40B4-BE49-F238E27FC236}">
                  <a16:creationId xmlns:a16="http://schemas.microsoft.com/office/drawing/2014/main" id="{5D616D90-748B-463F-B10B-090C21E6CE84}"/>
                </a:ext>
              </a:extLst>
            </p:cNvPr>
            <p:cNvSpPr txBox="1"/>
            <p:nvPr/>
          </p:nvSpPr>
          <p:spPr>
            <a:xfrm>
              <a:off x="4657624" y="764703"/>
              <a:ext cx="862864" cy="760204"/>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10</a:t>
              </a:r>
              <a:endParaRPr lang="zh-CN" sz="3200" b="0" i="0" u="none" strike="noStrike" kern="1200" cap="none" spc="0" baseline="0">
                <a:solidFill>
                  <a:srgbClr val="000000"/>
                </a:solidFill>
                <a:uFillTx/>
                <a:latin typeface="Arial" pitchFamily="34"/>
                <a:ea typeface="宋体" pitchFamily="2"/>
                <a:cs typeface="宋体" pitchFamily="2"/>
              </a:endParaRPr>
            </a:p>
          </p:txBody>
        </p:sp>
        <p:grpSp>
          <p:nvGrpSpPr>
            <p:cNvPr id="11" name="Group 11">
              <a:extLst>
                <a:ext uri="{FF2B5EF4-FFF2-40B4-BE49-F238E27FC236}">
                  <a16:creationId xmlns:a16="http://schemas.microsoft.com/office/drawing/2014/main" id="{8105DD00-12A8-456E-B2EB-951B28D4D3C0}"/>
                </a:ext>
              </a:extLst>
            </p:cNvPr>
            <p:cNvGrpSpPr/>
            <p:nvPr/>
          </p:nvGrpSpPr>
          <p:grpSpPr>
            <a:xfrm>
              <a:off x="4691137" y="1281257"/>
              <a:ext cx="612592" cy="288730"/>
              <a:chOff x="4691137" y="1281257"/>
              <a:chExt cx="612592" cy="288730"/>
            </a:xfrm>
          </p:grpSpPr>
          <p:sp>
            <p:nvSpPr>
              <p:cNvPr id="12" name="Line 12">
                <a:extLst>
                  <a:ext uri="{FF2B5EF4-FFF2-40B4-BE49-F238E27FC236}">
                    <a16:creationId xmlns:a16="http://schemas.microsoft.com/office/drawing/2014/main" id="{211651C9-13B9-49AF-B848-006AC77F2099}"/>
                  </a:ext>
                </a:extLst>
              </p:cNvPr>
              <p:cNvSpPr/>
              <p:nvPr/>
            </p:nvSpPr>
            <p:spPr>
              <a:xfrm flipH="1">
                <a:off x="4691137" y="1281257"/>
                <a:ext cx="188494" cy="28873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13" name="Line 13">
                <a:extLst>
                  <a:ext uri="{FF2B5EF4-FFF2-40B4-BE49-F238E27FC236}">
                    <a16:creationId xmlns:a16="http://schemas.microsoft.com/office/drawing/2014/main" id="{98EAFBA8-67FE-4052-BBD8-B019A5DC8243}"/>
                  </a:ext>
                </a:extLst>
              </p:cNvPr>
              <p:cNvSpPr/>
              <p:nvPr/>
            </p:nvSpPr>
            <p:spPr>
              <a:xfrm>
                <a:off x="5115235" y="1281257"/>
                <a:ext cx="188494" cy="28873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sp>
          <p:nvSpPr>
            <p:cNvPr id="14" name="Text Box 14">
              <a:extLst>
                <a:ext uri="{FF2B5EF4-FFF2-40B4-BE49-F238E27FC236}">
                  <a16:creationId xmlns:a16="http://schemas.microsoft.com/office/drawing/2014/main" id="{2ECC7D98-9218-46CD-B702-A8ED68B0F0C3}"/>
                </a:ext>
              </a:extLst>
            </p:cNvPr>
            <p:cNvSpPr txBox="1"/>
            <p:nvPr/>
          </p:nvSpPr>
          <p:spPr>
            <a:xfrm>
              <a:off x="4439814" y="1444505"/>
              <a:ext cx="862864" cy="760204"/>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1</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15" name="Rectangle 15">
              <a:extLst>
                <a:ext uri="{FF2B5EF4-FFF2-40B4-BE49-F238E27FC236}">
                  <a16:creationId xmlns:a16="http://schemas.microsoft.com/office/drawing/2014/main" id="{8A54C378-C0E8-4DE3-B535-1151DE02667F}"/>
                </a:ext>
              </a:extLst>
            </p:cNvPr>
            <p:cNvSpPr/>
            <p:nvPr/>
          </p:nvSpPr>
          <p:spPr>
            <a:xfrm>
              <a:off x="5249277" y="1550493"/>
              <a:ext cx="414680" cy="412997"/>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grpSp>
        <p:nvGrpSpPr>
          <p:cNvPr id="16" name="组合 30">
            <a:extLst>
              <a:ext uri="{FF2B5EF4-FFF2-40B4-BE49-F238E27FC236}">
                <a16:creationId xmlns:a16="http://schemas.microsoft.com/office/drawing/2014/main" id="{DB26C3E5-828E-42FE-8E04-4A376D676EBD}"/>
              </a:ext>
            </a:extLst>
          </p:cNvPr>
          <p:cNvGrpSpPr/>
          <p:nvPr/>
        </p:nvGrpSpPr>
        <p:grpSpPr>
          <a:xfrm>
            <a:off x="6456038" y="764703"/>
            <a:ext cx="1512161" cy="1512170"/>
            <a:chOff x="6456038" y="764703"/>
            <a:chExt cx="1512161" cy="1512170"/>
          </a:xfrm>
        </p:grpSpPr>
        <p:sp>
          <p:nvSpPr>
            <p:cNvPr id="17" name="Text Box 16">
              <a:extLst>
                <a:ext uri="{FF2B5EF4-FFF2-40B4-BE49-F238E27FC236}">
                  <a16:creationId xmlns:a16="http://schemas.microsoft.com/office/drawing/2014/main" id="{2D3628F4-88F5-4355-88A2-5A4E9E5996E8}"/>
                </a:ext>
              </a:extLst>
            </p:cNvPr>
            <p:cNvSpPr txBox="1"/>
            <p:nvPr/>
          </p:nvSpPr>
          <p:spPr>
            <a:xfrm>
              <a:off x="7330040" y="1542199"/>
              <a:ext cx="638159" cy="566653"/>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8</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18" name="Text Box 17">
              <a:extLst>
                <a:ext uri="{FF2B5EF4-FFF2-40B4-BE49-F238E27FC236}">
                  <a16:creationId xmlns:a16="http://schemas.microsoft.com/office/drawing/2014/main" id="{53EF89BD-F2AC-49A3-8C38-E3FBDCFFD668}"/>
                </a:ext>
              </a:extLst>
            </p:cNvPr>
            <p:cNvSpPr txBox="1"/>
            <p:nvPr/>
          </p:nvSpPr>
          <p:spPr>
            <a:xfrm>
              <a:off x="6456038" y="1534244"/>
              <a:ext cx="540062" cy="742629"/>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2</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19" name="Rectangle 18">
              <a:extLst>
                <a:ext uri="{FF2B5EF4-FFF2-40B4-BE49-F238E27FC236}">
                  <a16:creationId xmlns:a16="http://schemas.microsoft.com/office/drawing/2014/main" id="{B311753B-EE34-4F0D-ABFB-64231F826EB1}"/>
                </a:ext>
              </a:extLst>
            </p:cNvPr>
            <p:cNvSpPr/>
            <p:nvPr/>
          </p:nvSpPr>
          <p:spPr>
            <a:xfrm>
              <a:off x="6852568" y="764703"/>
              <a:ext cx="503569" cy="555488"/>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cxnSp>
          <p:nvCxnSpPr>
            <p:cNvPr id="20" name="直接连接符 19">
              <a:extLst>
                <a:ext uri="{FF2B5EF4-FFF2-40B4-BE49-F238E27FC236}">
                  <a16:creationId xmlns:a16="http://schemas.microsoft.com/office/drawing/2014/main" id="{4DDF9E21-77B2-449C-8587-EA8757837F59}"/>
                </a:ext>
              </a:extLst>
            </p:cNvPr>
            <p:cNvCxnSpPr/>
            <p:nvPr/>
          </p:nvCxnSpPr>
          <p:spPr>
            <a:xfrm flipH="1">
              <a:off x="6726070" y="1352772"/>
              <a:ext cx="251789" cy="368613"/>
            </a:xfrm>
            <a:prstGeom prst="straightConnector1">
              <a:avLst/>
            </a:prstGeom>
            <a:noFill/>
            <a:ln w="19046" cap="flat">
              <a:solidFill>
                <a:srgbClr val="000000"/>
              </a:solidFill>
              <a:prstDash val="solid"/>
              <a:miter/>
            </a:ln>
          </p:spPr>
        </p:cxnSp>
        <p:cxnSp>
          <p:nvCxnSpPr>
            <p:cNvPr id="21" name="直接连接符 23">
              <a:extLst>
                <a:ext uri="{FF2B5EF4-FFF2-40B4-BE49-F238E27FC236}">
                  <a16:creationId xmlns:a16="http://schemas.microsoft.com/office/drawing/2014/main" id="{C91E1AB1-55D6-4788-B374-850C3C48F52B}"/>
                </a:ext>
              </a:extLst>
            </p:cNvPr>
            <p:cNvCxnSpPr/>
            <p:nvPr/>
          </p:nvCxnSpPr>
          <p:spPr>
            <a:xfrm>
              <a:off x="7266133" y="1352772"/>
              <a:ext cx="180018" cy="336033"/>
            </a:xfrm>
            <a:prstGeom prst="straightConnector1">
              <a:avLst/>
            </a:prstGeom>
            <a:noFill/>
            <a:ln w="19046" cap="flat">
              <a:solidFill>
                <a:srgbClr val="000000"/>
              </a:solidFill>
              <a:prstDash val="solid"/>
              <a:miter/>
            </a:ln>
          </p:spPr>
        </p:cxnSp>
      </p:grpSp>
      <p:grpSp>
        <p:nvGrpSpPr>
          <p:cNvPr id="22" name="组合 31">
            <a:extLst>
              <a:ext uri="{FF2B5EF4-FFF2-40B4-BE49-F238E27FC236}">
                <a16:creationId xmlns:a16="http://schemas.microsoft.com/office/drawing/2014/main" id="{ECFF0F35-F243-46EF-8571-87959567623C}"/>
              </a:ext>
            </a:extLst>
          </p:cNvPr>
          <p:cNvGrpSpPr/>
          <p:nvPr/>
        </p:nvGrpSpPr>
        <p:grpSpPr>
          <a:xfrm>
            <a:off x="8621932" y="620685"/>
            <a:ext cx="1146474" cy="1368152"/>
            <a:chOff x="8621932" y="620685"/>
            <a:chExt cx="1146474" cy="1368152"/>
          </a:xfrm>
        </p:grpSpPr>
        <p:sp>
          <p:nvSpPr>
            <p:cNvPr id="23" name="Text Box 19">
              <a:extLst>
                <a:ext uri="{FF2B5EF4-FFF2-40B4-BE49-F238E27FC236}">
                  <a16:creationId xmlns:a16="http://schemas.microsoft.com/office/drawing/2014/main" id="{8507B4C6-A5D4-44F4-B90E-9C201AECA806}"/>
                </a:ext>
              </a:extLst>
            </p:cNvPr>
            <p:cNvSpPr txBox="1"/>
            <p:nvPr/>
          </p:nvSpPr>
          <p:spPr>
            <a:xfrm>
              <a:off x="8832308" y="620685"/>
              <a:ext cx="792089" cy="648071"/>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10</a:t>
              </a:r>
              <a:endParaRPr lang="zh-CN" sz="3200" b="0" i="0" u="none" strike="noStrike" kern="1200" cap="none" spc="0" baseline="0">
                <a:solidFill>
                  <a:srgbClr val="000000"/>
                </a:solidFill>
                <a:uFillTx/>
                <a:latin typeface="Arial" pitchFamily="34"/>
                <a:ea typeface="宋体" pitchFamily="2"/>
                <a:cs typeface="宋体" pitchFamily="2"/>
              </a:endParaRPr>
            </a:p>
          </p:txBody>
        </p:sp>
        <p:grpSp>
          <p:nvGrpSpPr>
            <p:cNvPr id="24" name="Group 20">
              <a:extLst>
                <a:ext uri="{FF2B5EF4-FFF2-40B4-BE49-F238E27FC236}">
                  <a16:creationId xmlns:a16="http://schemas.microsoft.com/office/drawing/2014/main" id="{CAA98F0F-66D6-47F4-B8AF-0523652C9E35}"/>
                </a:ext>
              </a:extLst>
            </p:cNvPr>
            <p:cNvGrpSpPr/>
            <p:nvPr/>
          </p:nvGrpSpPr>
          <p:grpSpPr>
            <a:xfrm>
              <a:off x="8807948" y="1138464"/>
              <a:ext cx="721169" cy="345935"/>
              <a:chOff x="8807948" y="1138464"/>
              <a:chExt cx="721169" cy="345935"/>
            </a:xfrm>
          </p:grpSpPr>
          <p:sp>
            <p:nvSpPr>
              <p:cNvPr id="25" name="Line 21">
                <a:extLst>
                  <a:ext uri="{FF2B5EF4-FFF2-40B4-BE49-F238E27FC236}">
                    <a16:creationId xmlns:a16="http://schemas.microsoft.com/office/drawing/2014/main" id="{7BB2DDA1-201D-4BAE-AD36-4A46C9ADA431}"/>
                  </a:ext>
                </a:extLst>
              </p:cNvPr>
              <p:cNvSpPr/>
              <p:nvPr/>
            </p:nvSpPr>
            <p:spPr>
              <a:xfrm flipH="1">
                <a:off x="8807948" y="1138464"/>
                <a:ext cx="221897" cy="34593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26" name="Line 22">
                <a:extLst>
                  <a:ext uri="{FF2B5EF4-FFF2-40B4-BE49-F238E27FC236}">
                    <a16:creationId xmlns:a16="http://schemas.microsoft.com/office/drawing/2014/main" id="{7C3D7E09-37A2-4572-99B0-D2FFCB5FDC3E}"/>
                  </a:ext>
                </a:extLst>
              </p:cNvPr>
              <p:cNvSpPr/>
              <p:nvPr/>
            </p:nvSpPr>
            <p:spPr>
              <a:xfrm>
                <a:off x="9307220" y="1138464"/>
                <a:ext cx="221897" cy="34593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sp>
          <p:nvSpPr>
            <p:cNvPr id="27" name="Rectangle 23">
              <a:extLst>
                <a:ext uri="{FF2B5EF4-FFF2-40B4-BE49-F238E27FC236}">
                  <a16:creationId xmlns:a16="http://schemas.microsoft.com/office/drawing/2014/main" id="{C858121B-A8D9-4C47-BA47-95A05DEC7F19}"/>
                </a:ext>
              </a:extLst>
            </p:cNvPr>
            <p:cNvSpPr/>
            <p:nvPr/>
          </p:nvSpPr>
          <p:spPr>
            <a:xfrm>
              <a:off x="9291977" y="1392612"/>
              <a:ext cx="476429" cy="593015"/>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28" name="Rectangle 24">
              <a:extLst>
                <a:ext uri="{FF2B5EF4-FFF2-40B4-BE49-F238E27FC236}">
                  <a16:creationId xmlns:a16="http://schemas.microsoft.com/office/drawing/2014/main" id="{970C02F6-94E1-4C0B-900A-F8AAD4A73117}"/>
                </a:ext>
              </a:extLst>
            </p:cNvPr>
            <p:cNvSpPr/>
            <p:nvPr/>
          </p:nvSpPr>
          <p:spPr>
            <a:xfrm>
              <a:off x="8621932" y="1392612"/>
              <a:ext cx="476429" cy="596225"/>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grpSp>
        <p:nvGrpSpPr>
          <p:cNvPr id="29" name="Group 25">
            <a:extLst>
              <a:ext uri="{FF2B5EF4-FFF2-40B4-BE49-F238E27FC236}">
                <a16:creationId xmlns:a16="http://schemas.microsoft.com/office/drawing/2014/main" id="{066E61DE-0B26-40C9-99D3-F2AE6F22E22D}"/>
              </a:ext>
            </a:extLst>
          </p:cNvPr>
          <p:cNvGrpSpPr/>
          <p:nvPr/>
        </p:nvGrpSpPr>
        <p:grpSpPr>
          <a:xfrm>
            <a:off x="2351580" y="2564901"/>
            <a:ext cx="1512171" cy="1440170"/>
            <a:chOff x="2351580" y="2564901"/>
            <a:chExt cx="1512171" cy="1440170"/>
          </a:xfrm>
        </p:grpSpPr>
        <p:sp>
          <p:nvSpPr>
            <p:cNvPr id="30" name="Line 26">
              <a:extLst>
                <a:ext uri="{FF2B5EF4-FFF2-40B4-BE49-F238E27FC236}">
                  <a16:creationId xmlns:a16="http://schemas.microsoft.com/office/drawing/2014/main" id="{F828BFB5-F668-48A4-B56F-A3CE85332A3E}"/>
                </a:ext>
              </a:extLst>
            </p:cNvPr>
            <p:cNvSpPr/>
            <p:nvPr/>
          </p:nvSpPr>
          <p:spPr>
            <a:xfrm rot="5399996" flipH="1">
              <a:off x="2869601" y="2840771"/>
              <a:ext cx="196385" cy="2239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31" name="Line 27">
              <a:extLst>
                <a:ext uri="{FF2B5EF4-FFF2-40B4-BE49-F238E27FC236}">
                  <a16:creationId xmlns:a16="http://schemas.microsoft.com/office/drawing/2014/main" id="{E18F72C2-6790-4F50-BC83-48220C70E83C}"/>
                </a:ext>
              </a:extLst>
            </p:cNvPr>
            <p:cNvSpPr/>
            <p:nvPr/>
          </p:nvSpPr>
          <p:spPr>
            <a:xfrm rot="5400013">
              <a:off x="2869601" y="3282645"/>
              <a:ext cx="196385" cy="2239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32" name="Text Box 28">
              <a:extLst>
                <a:ext uri="{FF2B5EF4-FFF2-40B4-BE49-F238E27FC236}">
                  <a16:creationId xmlns:a16="http://schemas.microsoft.com/office/drawing/2014/main" id="{B1D61DBF-80A6-4804-951E-DE3F7BF6D97E}"/>
                </a:ext>
              </a:extLst>
            </p:cNvPr>
            <p:cNvSpPr txBox="1"/>
            <p:nvPr/>
          </p:nvSpPr>
          <p:spPr>
            <a:xfrm>
              <a:off x="3084984" y="2780928"/>
              <a:ext cx="778767" cy="680807"/>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9</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33" name="Text Box 29">
              <a:extLst>
                <a:ext uri="{FF2B5EF4-FFF2-40B4-BE49-F238E27FC236}">
                  <a16:creationId xmlns:a16="http://schemas.microsoft.com/office/drawing/2014/main" id="{2FA8E525-F080-4909-8F00-89CA1157F11C}"/>
                </a:ext>
              </a:extLst>
            </p:cNvPr>
            <p:cNvSpPr txBox="1"/>
            <p:nvPr/>
          </p:nvSpPr>
          <p:spPr>
            <a:xfrm>
              <a:off x="2446093" y="3324264"/>
              <a:ext cx="778767" cy="680807"/>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2</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34" name="Rectangle 30">
              <a:extLst>
                <a:ext uri="{FF2B5EF4-FFF2-40B4-BE49-F238E27FC236}">
                  <a16:creationId xmlns:a16="http://schemas.microsoft.com/office/drawing/2014/main" id="{CC8636F2-7889-4080-A3B9-AD750FBD9329}"/>
                </a:ext>
              </a:extLst>
            </p:cNvPr>
            <p:cNvSpPr/>
            <p:nvPr/>
          </p:nvSpPr>
          <p:spPr>
            <a:xfrm>
              <a:off x="2351580" y="2564901"/>
              <a:ext cx="439469" cy="510600"/>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grpSp>
        <p:nvGrpSpPr>
          <p:cNvPr id="35" name="Group 31">
            <a:extLst>
              <a:ext uri="{FF2B5EF4-FFF2-40B4-BE49-F238E27FC236}">
                <a16:creationId xmlns:a16="http://schemas.microsoft.com/office/drawing/2014/main" id="{7EBED969-AB53-47F9-AC07-29193CD79158}"/>
              </a:ext>
            </a:extLst>
          </p:cNvPr>
          <p:cNvGrpSpPr/>
          <p:nvPr/>
        </p:nvGrpSpPr>
        <p:grpSpPr>
          <a:xfrm>
            <a:off x="4295805" y="2492901"/>
            <a:ext cx="1480541" cy="1504407"/>
            <a:chOff x="4295805" y="2492901"/>
            <a:chExt cx="1480541" cy="1504407"/>
          </a:xfrm>
        </p:grpSpPr>
        <p:sp>
          <p:nvSpPr>
            <p:cNvPr id="36" name="Rectangle 32">
              <a:extLst>
                <a:ext uri="{FF2B5EF4-FFF2-40B4-BE49-F238E27FC236}">
                  <a16:creationId xmlns:a16="http://schemas.microsoft.com/office/drawing/2014/main" id="{DAC3834A-26D2-4909-8270-49AE63E53C1A}"/>
                </a:ext>
              </a:extLst>
            </p:cNvPr>
            <p:cNvSpPr/>
            <p:nvPr/>
          </p:nvSpPr>
          <p:spPr>
            <a:xfrm>
              <a:off x="4295805" y="3003502"/>
              <a:ext cx="429210" cy="534594"/>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37" name="Text Box 33">
              <a:extLst>
                <a:ext uri="{FF2B5EF4-FFF2-40B4-BE49-F238E27FC236}">
                  <a16:creationId xmlns:a16="http://schemas.microsoft.com/office/drawing/2014/main" id="{8FA0D9D1-45E3-4172-B76C-78AB85F87DD3}"/>
                </a:ext>
              </a:extLst>
            </p:cNvPr>
            <p:cNvSpPr txBox="1"/>
            <p:nvPr/>
          </p:nvSpPr>
          <p:spPr>
            <a:xfrm>
              <a:off x="4975149" y="2492901"/>
              <a:ext cx="760579" cy="712793"/>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3</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38" name="Text Box 34">
              <a:extLst>
                <a:ext uri="{FF2B5EF4-FFF2-40B4-BE49-F238E27FC236}">
                  <a16:creationId xmlns:a16="http://schemas.microsoft.com/office/drawing/2014/main" id="{AD85DB41-C76B-44CB-A34E-84A378ECF156}"/>
                </a:ext>
              </a:extLst>
            </p:cNvPr>
            <p:cNvSpPr txBox="1"/>
            <p:nvPr/>
          </p:nvSpPr>
          <p:spPr>
            <a:xfrm>
              <a:off x="5015767" y="3284515"/>
              <a:ext cx="760579" cy="712793"/>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5</a:t>
              </a:r>
              <a:endParaRPr lang="zh-CN" sz="3200" b="0" i="0" u="none" strike="noStrike" kern="1200" cap="none" spc="0" baseline="0">
                <a:solidFill>
                  <a:srgbClr val="000000"/>
                </a:solidFill>
                <a:uFillTx/>
                <a:latin typeface="Arial" pitchFamily="34"/>
                <a:ea typeface="宋体" pitchFamily="2"/>
                <a:cs typeface="宋体" pitchFamily="2"/>
              </a:endParaRPr>
            </a:p>
          </p:txBody>
        </p:sp>
        <p:grpSp>
          <p:nvGrpSpPr>
            <p:cNvPr id="39" name="Group 35">
              <a:extLst>
                <a:ext uri="{FF2B5EF4-FFF2-40B4-BE49-F238E27FC236}">
                  <a16:creationId xmlns:a16="http://schemas.microsoft.com/office/drawing/2014/main" id="{7FB4AD2D-61A6-45BD-B79C-50172769145C}"/>
                </a:ext>
              </a:extLst>
            </p:cNvPr>
            <p:cNvGrpSpPr/>
            <p:nvPr/>
          </p:nvGrpSpPr>
          <p:grpSpPr>
            <a:xfrm>
              <a:off x="4830236" y="2909840"/>
              <a:ext cx="218761" cy="668242"/>
              <a:chOff x="4830236" y="2909840"/>
              <a:chExt cx="218761" cy="668242"/>
            </a:xfrm>
          </p:grpSpPr>
          <p:sp>
            <p:nvSpPr>
              <p:cNvPr id="40" name="Line 36">
                <a:extLst>
                  <a:ext uri="{FF2B5EF4-FFF2-40B4-BE49-F238E27FC236}">
                    <a16:creationId xmlns:a16="http://schemas.microsoft.com/office/drawing/2014/main" id="{8F13827D-2D6F-47E4-B2F2-D02ECC309983}"/>
                  </a:ext>
                </a:extLst>
              </p:cNvPr>
              <p:cNvSpPr/>
              <p:nvPr/>
            </p:nvSpPr>
            <p:spPr>
              <a:xfrm rot="16199987" flipH="1">
                <a:off x="4836811" y="3365896"/>
                <a:ext cx="205611" cy="21876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41" name="Line 37">
                <a:extLst>
                  <a:ext uri="{FF2B5EF4-FFF2-40B4-BE49-F238E27FC236}">
                    <a16:creationId xmlns:a16="http://schemas.microsoft.com/office/drawing/2014/main" id="{BDB97EB7-0C0F-4C15-A33E-B7AFE79449B2}"/>
                  </a:ext>
                </a:extLst>
              </p:cNvPr>
              <p:cNvSpPr/>
              <p:nvPr/>
            </p:nvSpPr>
            <p:spPr>
              <a:xfrm rot="16200004">
                <a:off x="4836811" y="2903265"/>
                <a:ext cx="205611" cy="21876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grpSp>
      <p:grpSp>
        <p:nvGrpSpPr>
          <p:cNvPr id="42" name="Group 38">
            <a:extLst>
              <a:ext uri="{FF2B5EF4-FFF2-40B4-BE49-F238E27FC236}">
                <a16:creationId xmlns:a16="http://schemas.microsoft.com/office/drawing/2014/main" id="{35DEAC8E-A47E-4E51-B403-3EABD6B1D0FB}"/>
              </a:ext>
            </a:extLst>
          </p:cNvPr>
          <p:cNvGrpSpPr/>
          <p:nvPr/>
        </p:nvGrpSpPr>
        <p:grpSpPr>
          <a:xfrm>
            <a:off x="2711625" y="4365107"/>
            <a:ext cx="1512170" cy="1224135"/>
            <a:chOff x="2711625" y="4365107"/>
            <a:chExt cx="1512170" cy="1224135"/>
          </a:xfrm>
        </p:grpSpPr>
        <p:grpSp>
          <p:nvGrpSpPr>
            <p:cNvPr id="43" name="Group 39">
              <a:extLst>
                <a:ext uri="{FF2B5EF4-FFF2-40B4-BE49-F238E27FC236}">
                  <a16:creationId xmlns:a16="http://schemas.microsoft.com/office/drawing/2014/main" id="{43A26526-F8A0-4F36-8737-EA07669B2D7D}"/>
                </a:ext>
              </a:extLst>
            </p:cNvPr>
            <p:cNvGrpSpPr/>
            <p:nvPr/>
          </p:nvGrpSpPr>
          <p:grpSpPr>
            <a:xfrm>
              <a:off x="3167846" y="4763074"/>
              <a:ext cx="234544" cy="589393"/>
              <a:chOff x="3167846" y="4763074"/>
              <a:chExt cx="234544" cy="589393"/>
            </a:xfrm>
          </p:grpSpPr>
          <p:sp>
            <p:nvSpPr>
              <p:cNvPr id="44" name="Line 40">
                <a:extLst>
                  <a:ext uri="{FF2B5EF4-FFF2-40B4-BE49-F238E27FC236}">
                    <a16:creationId xmlns:a16="http://schemas.microsoft.com/office/drawing/2014/main" id="{4F385C02-E4AF-42BF-8B9E-BECD88CD7B9D}"/>
                  </a:ext>
                </a:extLst>
              </p:cNvPr>
              <p:cNvSpPr/>
              <p:nvPr/>
            </p:nvSpPr>
            <p:spPr>
              <a:xfrm rot="5399996" flipH="1">
                <a:off x="3194443" y="4736478"/>
                <a:ext cx="181352" cy="23454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45" name="Line 41">
                <a:extLst>
                  <a:ext uri="{FF2B5EF4-FFF2-40B4-BE49-F238E27FC236}">
                    <a16:creationId xmlns:a16="http://schemas.microsoft.com/office/drawing/2014/main" id="{D389884A-953A-4728-A4D5-E387A76DEA43}"/>
                  </a:ext>
                </a:extLst>
              </p:cNvPr>
              <p:cNvSpPr/>
              <p:nvPr/>
            </p:nvSpPr>
            <p:spPr>
              <a:xfrm rot="5400013">
                <a:off x="3194442" y="5144519"/>
                <a:ext cx="181352" cy="23454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sp>
          <p:nvSpPr>
            <p:cNvPr id="46" name="Text Box 42">
              <a:extLst>
                <a:ext uri="{FF2B5EF4-FFF2-40B4-BE49-F238E27FC236}">
                  <a16:creationId xmlns:a16="http://schemas.microsoft.com/office/drawing/2014/main" id="{A6256C60-C1B9-4C25-94DE-5274589214FA}"/>
                </a:ext>
              </a:extLst>
            </p:cNvPr>
            <p:cNvSpPr txBox="1"/>
            <p:nvPr/>
          </p:nvSpPr>
          <p:spPr>
            <a:xfrm>
              <a:off x="3408334" y="4697583"/>
              <a:ext cx="815461" cy="628695"/>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8</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47" name="Text Box 43">
              <a:extLst>
                <a:ext uri="{FF2B5EF4-FFF2-40B4-BE49-F238E27FC236}">
                  <a16:creationId xmlns:a16="http://schemas.microsoft.com/office/drawing/2014/main" id="{518E7F92-DC44-490C-B296-C6D3DD7BA22C}"/>
                </a:ext>
              </a:extLst>
            </p:cNvPr>
            <p:cNvSpPr txBox="1"/>
            <p:nvPr/>
          </p:nvSpPr>
          <p:spPr>
            <a:xfrm>
              <a:off x="2711625" y="4365107"/>
              <a:ext cx="815461" cy="628695"/>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4</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48" name="Rectangle 44">
              <a:extLst>
                <a:ext uri="{FF2B5EF4-FFF2-40B4-BE49-F238E27FC236}">
                  <a16:creationId xmlns:a16="http://schemas.microsoft.com/office/drawing/2014/main" id="{BFDCE95C-C6DE-4288-BCC9-EA2CD71EB67D}"/>
                </a:ext>
              </a:extLst>
            </p:cNvPr>
            <p:cNvSpPr/>
            <p:nvPr/>
          </p:nvSpPr>
          <p:spPr>
            <a:xfrm>
              <a:off x="2743291" y="5117723"/>
              <a:ext cx="460180" cy="471519"/>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grpSp>
        <p:nvGrpSpPr>
          <p:cNvPr id="49" name="Group 45">
            <a:extLst>
              <a:ext uri="{FF2B5EF4-FFF2-40B4-BE49-F238E27FC236}">
                <a16:creationId xmlns:a16="http://schemas.microsoft.com/office/drawing/2014/main" id="{3AFD803F-3196-40C8-9920-2720CD46255F}"/>
              </a:ext>
            </a:extLst>
          </p:cNvPr>
          <p:cNvGrpSpPr/>
          <p:nvPr/>
        </p:nvGrpSpPr>
        <p:grpSpPr>
          <a:xfrm>
            <a:off x="6312020" y="2849041"/>
            <a:ext cx="3384377" cy="2451936"/>
            <a:chOff x="6312020" y="2849041"/>
            <a:chExt cx="3384377" cy="2451936"/>
          </a:xfrm>
        </p:grpSpPr>
        <p:sp>
          <p:nvSpPr>
            <p:cNvPr id="50" name="Rectangle 46">
              <a:extLst>
                <a:ext uri="{FF2B5EF4-FFF2-40B4-BE49-F238E27FC236}">
                  <a16:creationId xmlns:a16="http://schemas.microsoft.com/office/drawing/2014/main" id="{D181B5A8-F22B-480C-B8ED-440146E2D2D3}"/>
                </a:ext>
              </a:extLst>
            </p:cNvPr>
            <p:cNvSpPr/>
            <p:nvPr/>
          </p:nvSpPr>
          <p:spPr>
            <a:xfrm>
              <a:off x="6312020" y="3795006"/>
              <a:ext cx="507985" cy="498210"/>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grpSp>
          <p:nvGrpSpPr>
            <p:cNvPr id="51" name="Group 47">
              <a:extLst>
                <a:ext uri="{FF2B5EF4-FFF2-40B4-BE49-F238E27FC236}">
                  <a16:creationId xmlns:a16="http://schemas.microsoft.com/office/drawing/2014/main" id="{497DB8A9-FA8F-450B-A064-E82479BA91DF}"/>
                </a:ext>
              </a:extLst>
            </p:cNvPr>
            <p:cNvGrpSpPr/>
            <p:nvPr/>
          </p:nvGrpSpPr>
          <p:grpSpPr>
            <a:xfrm>
              <a:off x="6633203" y="3443100"/>
              <a:ext cx="639074" cy="298926"/>
              <a:chOff x="6633203" y="3443100"/>
              <a:chExt cx="639074" cy="298926"/>
            </a:xfrm>
          </p:grpSpPr>
          <p:sp>
            <p:nvSpPr>
              <p:cNvPr id="52" name="Line 48">
                <a:extLst>
                  <a:ext uri="{FF2B5EF4-FFF2-40B4-BE49-F238E27FC236}">
                    <a16:creationId xmlns:a16="http://schemas.microsoft.com/office/drawing/2014/main" id="{ED5E3722-494A-4550-9448-2DA7AFB6F8C9}"/>
                  </a:ext>
                </a:extLst>
              </p:cNvPr>
              <p:cNvSpPr/>
              <p:nvPr/>
            </p:nvSpPr>
            <p:spPr>
              <a:xfrm flipH="1">
                <a:off x="6633203" y="3443100"/>
                <a:ext cx="196641" cy="2989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sp>
            <p:nvSpPr>
              <p:cNvPr id="53" name="Line 49">
                <a:extLst>
                  <a:ext uri="{FF2B5EF4-FFF2-40B4-BE49-F238E27FC236}">
                    <a16:creationId xmlns:a16="http://schemas.microsoft.com/office/drawing/2014/main" id="{B1729DD1-FCCF-4A6C-ADF8-5BD4B40EC8ED}"/>
                  </a:ext>
                </a:extLst>
              </p:cNvPr>
              <p:cNvSpPr/>
              <p:nvPr/>
            </p:nvSpPr>
            <p:spPr>
              <a:xfrm>
                <a:off x="7075636" y="3443100"/>
                <a:ext cx="196641" cy="2989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grpSp>
        <p:sp>
          <p:nvSpPr>
            <p:cNvPr id="54" name="Text Box 50">
              <a:extLst>
                <a:ext uri="{FF2B5EF4-FFF2-40B4-BE49-F238E27FC236}">
                  <a16:creationId xmlns:a16="http://schemas.microsoft.com/office/drawing/2014/main" id="{7599B964-11D4-494A-A0A1-247CA7EC535A}"/>
                </a:ext>
              </a:extLst>
            </p:cNvPr>
            <p:cNvSpPr txBox="1"/>
            <p:nvPr/>
          </p:nvSpPr>
          <p:spPr>
            <a:xfrm>
              <a:off x="6779590" y="2929755"/>
              <a:ext cx="900171" cy="787042"/>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0000"/>
                  </a:solidFill>
                  <a:uFillTx/>
                  <a:latin typeface="Calibri" pitchFamily="34"/>
                  <a:ea typeface="宋体" pitchFamily="2"/>
                  <a:cs typeface="宋体" pitchFamily="2"/>
                </a:rPr>
                <a:t>3</a:t>
              </a:r>
              <a:endParaRPr lang="zh-CN" sz="3200" b="0" i="0" u="none" strike="noStrike" kern="1200" cap="none" spc="0" baseline="0">
                <a:solidFill>
                  <a:srgbClr val="FF0000"/>
                </a:solidFill>
                <a:uFillTx/>
                <a:latin typeface="Arial" pitchFamily="34"/>
                <a:ea typeface="宋体" pitchFamily="2"/>
                <a:cs typeface="宋体" pitchFamily="2"/>
              </a:endParaRPr>
            </a:p>
          </p:txBody>
        </p:sp>
        <p:sp>
          <p:nvSpPr>
            <p:cNvPr id="55" name="Text Box 51">
              <a:extLst>
                <a:ext uri="{FF2B5EF4-FFF2-40B4-BE49-F238E27FC236}">
                  <a16:creationId xmlns:a16="http://schemas.microsoft.com/office/drawing/2014/main" id="{C0CC4B95-95D8-469A-87B5-3BE3304DB623}"/>
                </a:ext>
              </a:extLst>
            </p:cNvPr>
            <p:cNvSpPr txBox="1"/>
            <p:nvPr/>
          </p:nvSpPr>
          <p:spPr>
            <a:xfrm>
              <a:off x="7179420" y="3716807"/>
              <a:ext cx="900171" cy="787042"/>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0000"/>
                  </a:solidFill>
                  <a:uFillTx/>
                  <a:latin typeface="Calibri" pitchFamily="34"/>
                  <a:ea typeface="宋体" pitchFamily="2"/>
                  <a:cs typeface="宋体" pitchFamily="2"/>
                </a:rPr>
                <a:t>3</a:t>
              </a:r>
              <a:endParaRPr lang="zh-CN" sz="3200" b="0" i="0" u="none" strike="noStrike" kern="1200" cap="none" spc="0" baseline="0">
                <a:solidFill>
                  <a:srgbClr val="FF0000"/>
                </a:solidFill>
                <a:uFillTx/>
                <a:latin typeface="Arial" pitchFamily="34"/>
                <a:ea typeface="宋体" pitchFamily="2"/>
                <a:cs typeface="宋体" pitchFamily="2"/>
              </a:endParaRPr>
            </a:p>
          </p:txBody>
        </p:sp>
        <p:grpSp>
          <p:nvGrpSpPr>
            <p:cNvPr id="56" name="Group 52">
              <a:extLst>
                <a:ext uri="{FF2B5EF4-FFF2-40B4-BE49-F238E27FC236}">
                  <a16:creationId xmlns:a16="http://schemas.microsoft.com/office/drawing/2014/main" id="{C0F94FB5-9E63-4EF0-8295-C43537395B6B}"/>
                </a:ext>
              </a:extLst>
            </p:cNvPr>
            <p:cNvGrpSpPr/>
            <p:nvPr/>
          </p:nvGrpSpPr>
          <p:grpSpPr>
            <a:xfrm>
              <a:off x="7432837" y="4294451"/>
              <a:ext cx="639083" cy="298926"/>
              <a:chOff x="7432837" y="4294451"/>
              <a:chExt cx="639083" cy="298926"/>
            </a:xfrm>
          </p:grpSpPr>
          <p:sp>
            <p:nvSpPr>
              <p:cNvPr id="57" name="Line 53">
                <a:extLst>
                  <a:ext uri="{FF2B5EF4-FFF2-40B4-BE49-F238E27FC236}">
                    <a16:creationId xmlns:a16="http://schemas.microsoft.com/office/drawing/2014/main" id="{79A11594-094B-45FA-90AB-6258A3AB9D3A}"/>
                  </a:ext>
                </a:extLst>
              </p:cNvPr>
              <p:cNvSpPr/>
              <p:nvPr/>
            </p:nvSpPr>
            <p:spPr>
              <a:xfrm rot="10800009" flipH="1">
                <a:off x="7875279" y="4294451"/>
                <a:ext cx="196641" cy="2989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sp>
            <p:nvSpPr>
              <p:cNvPr id="58" name="Line 54">
                <a:extLst>
                  <a:ext uri="{FF2B5EF4-FFF2-40B4-BE49-F238E27FC236}">
                    <a16:creationId xmlns:a16="http://schemas.microsoft.com/office/drawing/2014/main" id="{8A336410-A51D-4992-82FD-FF2199C6C64E}"/>
                  </a:ext>
                </a:extLst>
              </p:cNvPr>
              <p:cNvSpPr/>
              <p:nvPr/>
            </p:nvSpPr>
            <p:spPr>
              <a:xfrm rot="10799991">
                <a:off x="7432837" y="4294451"/>
                <a:ext cx="196641" cy="2989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grpSp>
        <p:sp>
          <p:nvSpPr>
            <p:cNvPr id="59" name="Text Box 55">
              <a:extLst>
                <a:ext uri="{FF2B5EF4-FFF2-40B4-BE49-F238E27FC236}">
                  <a16:creationId xmlns:a16="http://schemas.microsoft.com/office/drawing/2014/main" id="{ABFF57C3-9228-4673-8F48-BB7FEFA493E7}"/>
                </a:ext>
              </a:extLst>
            </p:cNvPr>
            <p:cNvSpPr txBox="1"/>
            <p:nvPr/>
          </p:nvSpPr>
          <p:spPr>
            <a:xfrm>
              <a:off x="7353120" y="4513935"/>
              <a:ext cx="900171" cy="787042"/>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0000"/>
                  </a:solidFill>
                  <a:uFillTx/>
                  <a:latin typeface="Calibri" pitchFamily="34"/>
                  <a:ea typeface="宋体" pitchFamily="2"/>
                  <a:cs typeface="宋体" pitchFamily="2"/>
                </a:rPr>
                <a:t>10</a:t>
              </a:r>
              <a:endParaRPr lang="zh-CN" sz="3200" b="0" i="0" u="none" strike="noStrike" kern="1200" cap="none" spc="0" baseline="0">
                <a:solidFill>
                  <a:srgbClr val="FF0000"/>
                </a:solidFill>
                <a:uFillTx/>
                <a:latin typeface="Arial" pitchFamily="34"/>
                <a:ea typeface="宋体" pitchFamily="2"/>
                <a:cs typeface="宋体" pitchFamily="2"/>
              </a:endParaRPr>
            </a:p>
          </p:txBody>
        </p:sp>
        <p:grpSp>
          <p:nvGrpSpPr>
            <p:cNvPr id="60" name="Group 56">
              <a:extLst>
                <a:ext uri="{FF2B5EF4-FFF2-40B4-BE49-F238E27FC236}">
                  <a16:creationId xmlns:a16="http://schemas.microsoft.com/office/drawing/2014/main" id="{6FFDA9C2-724F-4372-8751-FE10ABD4D1FD}"/>
                </a:ext>
              </a:extLst>
            </p:cNvPr>
            <p:cNvGrpSpPr/>
            <p:nvPr/>
          </p:nvGrpSpPr>
          <p:grpSpPr>
            <a:xfrm>
              <a:off x="8289337" y="3480947"/>
              <a:ext cx="639083" cy="298926"/>
              <a:chOff x="8289337" y="3480947"/>
              <a:chExt cx="639083" cy="298926"/>
            </a:xfrm>
          </p:grpSpPr>
          <p:sp>
            <p:nvSpPr>
              <p:cNvPr id="61" name="Line 57">
                <a:extLst>
                  <a:ext uri="{FF2B5EF4-FFF2-40B4-BE49-F238E27FC236}">
                    <a16:creationId xmlns:a16="http://schemas.microsoft.com/office/drawing/2014/main" id="{F9F44E6F-60E4-428D-A7E3-084FAAE6AE1D}"/>
                  </a:ext>
                </a:extLst>
              </p:cNvPr>
              <p:cNvSpPr/>
              <p:nvPr/>
            </p:nvSpPr>
            <p:spPr>
              <a:xfrm flipH="1">
                <a:off x="8289337" y="3480947"/>
                <a:ext cx="196641" cy="2989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sp>
            <p:nvSpPr>
              <p:cNvPr id="62" name="Line 58">
                <a:extLst>
                  <a:ext uri="{FF2B5EF4-FFF2-40B4-BE49-F238E27FC236}">
                    <a16:creationId xmlns:a16="http://schemas.microsoft.com/office/drawing/2014/main" id="{A4D2A792-8EFB-4D9B-BEE4-43F3791235E2}"/>
                  </a:ext>
                </a:extLst>
              </p:cNvPr>
              <p:cNvSpPr/>
              <p:nvPr/>
            </p:nvSpPr>
            <p:spPr>
              <a:xfrm>
                <a:off x="8731779" y="3480947"/>
                <a:ext cx="196641" cy="29892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grpSp>
        <p:sp>
          <p:nvSpPr>
            <p:cNvPr id="63" name="Rectangle 59">
              <a:extLst>
                <a:ext uri="{FF2B5EF4-FFF2-40B4-BE49-F238E27FC236}">
                  <a16:creationId xmlns:a16="http://schemas.microsoft.com/office/drawing/2014/main" id="{D6335700-D136-4994-9129-DEC29AA5CD4A}"/>
                </a:ext>
              </a:extLst>
            </p:cNvPr>
            <p:cNvSpPr/>
            <p:nvPr/>
          </p:nvSpPr>
          <p:spPr>
            <a:xfrm>
              <a:off x="7983452" y="3776087"/>
              <a:ext cx="507985" cy="517129"/>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sp>
          <p:nvSpPr>
            <p:cNvPr id="64" name="Rectangle 60">
              <a:extLst>
                <a:ext uri="{FF2B5EF4-FFF2-40B4-BE49-F238E27FC236}">
                  <a16:creationId xmlns:a16="http://schemas.microsoft.com/office/drawing/2014/main" id="{F72DF03A-AD2F-4AF4-B342-1B9704A08C7C}"/>
                </a:ext>
              </a:extLst>
            </p:cNvPr>
            <p:cNvSpPr/>
            <p:nvPr/>
          </p:nvSpPr>
          <p:spPr>
            <a:xfrm>
              <a:off x="8376736" y="2849041"/>
              <a:ext cx="507985" cy="590281"/>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0000"/>
                </a:solidFill>
                <a:uFillTx/>
                <a:latin typeface="Calibri"/>
                <a:ea typeface="等线" pitchFamily="2"/>
              </a:endParaRPr>
            </a:p>
          </p:txBody>
        </p:sp>
        <p:sp>
          <p:nvSpPr>
            <p:cNvPr id="65" name="Text Box 61">
              <a:extLst>
                <a:ext uri="{FF2B5EF4-FFF2-40B4-BE49-F238E27FC236}">
                  <a16:creationId xmlns:a16="http://schemas.microsoft.com/office/drawing/2014/main" id="{ACE26C20-C040-49B3-81A7-653D6ED9F7E9}"/>
                </a:ext>
              </a:extLst>
            </p:cNvPr>
            <p:cNvSpPr txBox="1"/>
            <p:nvPr/>
          </p:nvSpPr>
          <p:spPr>
            <a:xfrm>
              <a:off x="8796226" y="3594460"/>
              <a:ext cx="900171" cy="787042"/>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0000"/>
                  </a:solidFill>
                  <a:uFillTx/>
                  <a:latin typeface="Calibri" pitchFamily="34"/>
                  <a:ea typeface="宋体" pitchFamily="2"/>
                  <a:cs typeface="宋体" pitchFamily="2"/>
                </a:rPr>
                <a:t>2</a:t>
              </a:r>
              <a:endParaRPr lang="zh-CN" sz="3200" b="0" i="0" u="none" strike="noStrike" kern="1200" cap="none" spc="0" baseline="0">
                <a:solidFill>
                  <a:srgbClr val="FF0000"/>
                </a:solidFill>
                <a:uFillTx/>
                <a:latin typeface="Arial" pitchFamily="34"/>
                <a:ea typeface="宋体" pitchFamily="2"/>
                <a:cs typeface="宋体" pitchFamily="2"/>
              </a:endParaRPr>
            </a:p>
          </p:txBody>
        </p:sp>
      </p:grpSp>
      <p:sp>
        <p:nvSpPr>
          <p:cNvPr id="66" name="SMARTInkShape-2">
            <a:extLst>
              <a:ext uri="{FF2B5EF4-FFF2-40B4-BE49-F238E27FC236}">
                <a16:creationId xmlns:a16="http://schemas.microsoft.com/office/drawing/2014/main" id="{B81EC9A0-828A-4538-B40F-11ED2AD299ED}"/>
              </a:ext>
            </a:extLst>
          </p:cNvPr>
          <p:cNvSpPr/>
          <p:nvPr/>
        </p:nvSpPr>
        <p:spPr>
          <a:xfrm>
            <a:off x="2291952" y="5652491"/>
            <a:ext cx="0" cy="8558"/>
          </a:xfrm>
          <a:custGeom>
            <a:avLst/>
            <a:gdLst>
              <a:gd name="f0" fmla="val w"/>
              <a:gd name="f1" fmla="val h"/>
              <a:gd name="f2" fmla="val 0"/>
              <a:gd name="f3" fmla="val 1"/>
              <a:gd name="f4" fmla="val 8563"/>
              <a:gd name="f5" fmla="val 8562"/>
              <a:gd name="f6" fmla="*/ f0 1 1"/>
              <a:gd name="f7" fmla="*/ f1 1 8563"/>
              <a:gd name="f8" fmla="+- f4 0 f2"/>
              <a:gd name="f9" fmla="+- f3 0 f2"/>
              <a:gd name="f10" fmla="*/ f8 1 8563"/>
              <a:gd name="f11" fmla="*/ 0 1 f9"/>
              <a:gd name="f12" fmla="*/ 1 1 f9"/>
              <a:gd name="f13" fmla="*/ 0 1 f10"/>
              <a:gd name="f14" fmla="*/ 8563 1 f10"/>
              <a:gd name="f15" fmla="*/ f11 f6 1"/>
              <a:gd name="f16" fmla="*/ f12 f6 1"/>
              <a:gd name="f17" fmla="*/ f14 f7 1"/>
              <a:gd name="f18" fmla="*/ f13 f7 1"/>
            </a:gdLst>
            <a:ahLst/>
            <a:cxnLst>
              <a:cxn ang="3cd4">
                <a:pos x="hc" y="t"/>
              </a:cxn>
              <a:cxn ang="0">
                <a:pos x="r" y="vc"/>
              </a:cxn>
              <a:cxn ang="cd4">
                <a:pos x="hc" y="b"/>
              </a:cxn>
              <a:cxn ang="cd2">
                <a:pos x="l" y="vc"/>
              </a:cxn>
            </a:cxnLst>
            <a:rect l="f15" t="f18" r="f16" b="f17"/>
            <a:pathLst>
              <a:path w="1" h="8563">
                <a:moveTo>
                  <a:pt x="f2" y="f2"/>
                </a:moveTo>
                <a:lnTo>
                  <a:pt x="f2" y="f5"/>
                </a:lnTo>
              </a:path>
            </a:pathLst>
          </a:cu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0"/>
                                          </p:val>
                                        </p:tav>
                                        <p:tav tm="100000">
                                          <p:val>
                                            <p:strVal val="#ppt_w"/>
                                          </p:val>
                                        </p:tav>
                                      </p:tavLst>
                                    </p:anim>
                                    <p:anim calcmode="lin" valueType="num">
                                      <p:cBhvr>
                                        <p:cTn id="26" dur="500" fill="hold"/>
                                        <p:tgtEl>
                                          <p:spTgt spid="22"/>
                                        </p:tgtEl>
                                        <p:attrNameLst>
                                          <p:attrName>ppt_h</p:attrName>
                                        </p:attrNameLst>
                                      </p:cBhvr>
                                      <p:tavLst>
                                        <p:tav tm="0">
                                          <p:val>
                                            <p:strVal val="0"/>
                                          </p:val>
                                        </p:tav>
                                        <p:tav tm="100000">
                                          <p:val>
                                            <p:strVal val="#ppt_h"/>
                                          </p:val>
                                        </p:tav>
                                      </p:tavLst>
                                    </p:anim>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strVal val="0"/>
                                          </p:val>
                                        </p:tav>
                                        <p:tav tm="100000">
                                          <p:val>
                                            <p:strVal val="#ppt_w"/>
                                          </p:val>
                                        </p:tav>
                                      </p:tavLst>
                                    </p:anim>
                                    <p:anim calcmode="lin" valueType="num">
                                      <p:cBhvr>
                                        <p:cTn id="33" dur="500" fill="hold"/>
                                        <p:tgtEl>
                                          <p:spTgt spid="29"/>
                                        </p:tgtEl>
                                        <p:attrNameLst>
                                          <p:attrName>ppt_h</p:attrName>
                                        </p:attrNameLst>
                                      </p:cBhvr>
                                      <p:tavLst>
                                        <p:tav tm="0">
                                          <p:val>
                                            <p:strVal val="0"/>
                                          </p:val>
                                        </p:tav>
                                        <p:tav tm="100000">
                                          <p:val>
                                            <p:strVal val="#ppt_h"/>
                                          </p:val>
                                        </p:tav>
                                      </p:tavLst>
                                    </p:anim>
                                    <p:animEffect transition="in" filter="fade">
                                      <p:cBhvr>
                                        <p:cTn id="34" dur="500"/>
                                        <p:tgtEl>
                                          <p:spTgt spid="29"/>
                                        </p:tgtEl>
                                      </p:cBhvr>
                                    </p:animEffect>
                                  </p:childTnLst>
                                </p:cTn>
                              </p:par>
                              <p:par>
                                <p:cTn id="35" presetID="53"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strVal val="0"/>
                                          </p:val>
                                        </p:tav>
                                        <p:tav tm="100000">
                                          <p:val>
                                            <p:strVal val="#ppt_w"/>
                                          </p:val>
                                        </p:tav>
                                      </p:tavLst>
                                    </p:anim>
                                    <p:anim calcmode="lin" valueType="num">
                                      <p:cBhvr>
                                        <p:cTn id="38" dur="500" fill="hold"/>
                                        <p:tgtEl>
                                          <p:spTgt spid="42"/>
                                        </p:tgtEl>
                                        <p:attrNameLst>
                                          <p:attrName>ppt_h</p:attrName>
                                        </p:attrNameLst>
                                      </p:cBhvr>
                                      <p:tavLst>
                                        <p:tav tm="0">
                                          <p:val>
                                            <p:strVal val="0"/>
                                          </p:val>
                                        </p:tav>
                                        <p:tav tm="100000">
                                          <p:val>
                                            <p:strVal val="#ppt_h"/>
                                          </p:val>
                                        </p:tav>
                                      </p:tavLst>
                                    </p:anim>
                                    <p:animEffect transition="in" filter="fade">
                                      <p:cBhvr>
                                        <p:cTn id="39" dur="500"/>
                                        <p:tgtEl>
                                          <p:spTgt spid="42"/>
                                        </p:tgtEl>
                                      </p:cBhvr>
                                    </p:animEffect>
                                  </p:childTnLst>
                                </p:cTn>
                              </p:par>
                              <p:par>
                                <p:cTn id="40" presetID="53"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strVal val="0"/>
                                          </p:val>
                                        </p:tav>
                                        <p:tav tm="100000">
                                          <p:val>
                                            <p:strVal val="#ppt_w"/>
                                          </p:val>
                                        </p:tav>
                                      </p:tavLst>
                                    </p:anim>
                                    <p:anim calcmode="lin" valueType="num">
                                      <p:cBhvr>
                                        <p:cTn id="43" dur="500" fill="hold"/>
                                        <p:tgtEl>
                                          <p:spTgt spid="35"/>
                                        </p:tgtEl>
                                        <p:attrNameLst>
                                          <p:attrName>ppt_h</p:attrName>
                                        </p:attrNameLst>
                                      </p:cBhvr>
                                      <p:tavLst>
                                        <p:tav tm="0">
                                          <p:val>
                                            <p:strVal val="0"/>
                                          </p:val>
                                        </p:tav>
                                        <p:tav tm="100000">
                                          <p:val>
                                            <p:strVal val="#ppt_h"/>
                                          </p:val>
                                        </p:tav>
                                      </p:tavLst>
                                    </p:anim>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strVal val="0"/>
                                          </p:val>
                                        </p:tav>
                                        <p:tav tm="100000">
                                          <p:val>
                                            <p:strVal val="#ppt_w"/>
                                          </p:val>
                                        </p:tav>
                                      </p:tavLst>
                                    </p:anim>
                                    <p:anim calcmode="lin" valueType="num">
                                      <p:cBhvr>
                                        <p:cTn id="50" dur="500" fill="hold"/>
                                        <p:tgtEl>
                                          <p:spTgt spid="49"/>
                                        </p:tgtEl>
                                        <p:attrNameLst>
                                          <p:attrName>ppt_h</p:attrName>
                                        </p:attrNameLst>
                                      </p:cBhvr>
                                      <p:tavLst>
                                        <p:tav tm="0">
                                          <p:val>
                                            <p:strVal val="0"/>
                                          </p:val>
                                        </p:tav>
                                        <p:tav tm="100000">
                                          <p:val>
                                            <p:strVal val="#ppt_h"/>
                                          </p:val>
                                        </p:tav>
                                      </p:tavLst>
                                    </p:anim>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24">
    <p:bg>
      <p:bgPr>
        <a:solidFill>
          <a:srgbClr val="FDA695"/>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12190A9E-50E8-4AE4-A674-F365E5207886}"/>
              </a:ext>
            </a:extLst>
          </p:cNvPr>
          <p:cNvPicPr>
            <a:picLocks noChangeAspect="1"/>
          </p:cNvPicPr>
          <p:nvPr/>
        </p:nvPicPr>
        <p:blipFill>
          <a:blip r:embed="rId2"/>
          <a:srcRect l="16286" t="25702" r="16657" b="28803"/>
          <a:stretch>
            <a:fillRect/>
          </a:stretch>
        </p:blipFill>
        <p:spPr>
          <a:xfrm>
            <a:off x="1775517" y="1628802"/>
            <a:ext cx="8136907" cy="3096341"/>
          </a:xfrm>
          <a:prstGeom prst="rect">
            <a:avLst/>
          </a:prstGeom>
          <a:noFill/>
          <a:ln cap="flat">
            <a:noFill/>
          </a:ln>
        </p:spPr>
      </p:pic>
      <p:sp>
        <p:nvSpPr>
          <p:cNvPr id="3" name="Rectangle 8">
            <a:extLst>
              <a:ext uri="{FF2B5EF4-FFF2-40B4-BE49-F238E27FC236}">
                <a16:creationId xmlns:a16="http://schemas.microsoft.com/office/drawing/2014/main" id="{FF541A26-0EA2-49B2-B504-43728854FA1F}"/>
              </a:ext>
            </a:extLst>
          </p:cNvPr>
          <p:cNvSpPr/>
          <p:nvPr/>
        </p:nvSpPr>
        <p:spPr>
          <a:xfrm>
            <a:off x="2063553" y="836712"/>
            <a:ext cx="7344817"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Using other structured models such as tens frames, part whole models or bar models can help children to reason about mathematical relationships.</a:t>
            </a:r>
            <a:endParaRPr lang="en-GB" sz="1800" b="0" i="0" u="none" strike="noStrike" kern="1200" cap="none" spc="0" baseline="0">
              <a:solidFill>
                <a:srgbClr val="000000"/>
              </a:solidFill>
              <a:uFillTx/>
              <a:latin typeface="Calibri"/>
            </a:endParaRPr>
          </a:p>
        </p:txBody>
      </p:sp>
      <p:sp>
        <p:nvSpPr>
          <p:cNvPr id="4" name="Rectangle 13">
            <a:extLst>
              <a:ext uri="{FF2B5EF4-FFF2-40B4-BE49-F238E27FC236}">
                <a16:creationId xmlns:a16="http://schemas.microsoft.com/office/drawing/2014/main" id="{54372900-AD83-47AE-9987-1CF5A32F1E2E}"/>
              </a:ext>
            </a:extLst>
          </p:cNvPr>
          <p:cNvSpPr/>
          <p:nvPr/>
        </p:nvSpPr>
        <p:spPr>
          <a:xfrm>
            <a:off x="1919535" y="4653134"/>
            <a:ext cx="8208916" cy="92333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Connections between these models should be made, so that children understand the same mathematics is represented in different ways. Asking the question “What’s the same what’s different?” has the potential for children to draw out the connections.</a:t>
            </a:r>
            <a:endParaRPr lang="en-GB" sz="1800" b="0" i="0" u="none" strike="noStrike" kern="1200" cap="none" spc="0" baseline="0">
              <a:solidFill>
                <a:srgbClr val="000000"/>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75">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B32B5E-738D-419B-9581-619252859A89}"/>
              </a:ext>
            </a:extLst>
          </p:cNvPr>
          <p:cNvPicPr>
            <a:picLocks noChangeAspect="1"/>
          </p:cNvPicPr>
          <p:nvPr/>
        </p:nvPicPr>
        <p:blipFill>
          <a:blip r:embed="rId2"/>
          <a:stretch>
            <a:fillRect/>
          </a:stretch>
        </p:blipFill>
        <p:spPr>
          <a:xfrm>
            <a:off x="2027023" y="447461"/>
            <a:ext cx="4767727" cy="2474741"/>
          </a:xfrm>
          <a:prstGeom prst="rect">
            <a:avLst/>
          </a:prstGeom>
          <a:noFill/>
          <a:ln cap="flat">
            <a:noFill/>
          </a:ln>
        </p:spPr>
      </p:pic>
      <p:pic>
        <p:nvPicPr>
          <p:cNvPr id="3" name="Picture 2">
            <a:extLst>
              <a:ext uri="{FF2B5EF4-FFF2-40B4-BE49-F238E27FC236}">
                <a16:creationId xmlns:a16="http://schemas.microsoft.com/office/drawing/2014/main" id="{CD9AF058-B4A0-4E5D-8077-37639D902DAD}"/>
              </a:ext>
            </a:extLst>
          </p:cNvPr>
          <p:cNvPicPr>
            <a:picLocks noChangeAspect="1"/>
          </p:cNvPicPr>
          <p:nvPr/>
        </p:nvPicPr>
        <p:blipFill>
          <a:blip r:embed="rId3"/>
          <a:srcRect t="1658"/>
          <a:stretch>
            <a:fillRect/>
          </a:stretch>
        </p:blipFill>
        <p:spPr>
          <a:xfrm>
            <a:off x="7680173" y="0"/>
            <a:ext cx="2648788" cy="3228197"/>
          </a:xfrm>
          <a:prstGeom prst="rect">
            <a:avLst/>
          </a:prstGeom>
          <a:noFill/>
          <a:ln cap="flat">
            <a:noFill/>
          </a:ln>
        </p:spPr>
      </p:pic>
      <p:pic>
        <p:nvPicPr>
          <p:cNvPr id="4" name="图片 2" descr="TM截图20141113042324.png">
            <a:extLst>
              <a:ext uri="{FF2B5EF4-FFF2-40B4-BE49-F238E27FC236}">
                <a16:creationId xmlns:a16="http://schemas.microsoft.com/office/drawing/2014/main" id="{0463A04F-9FA5-4BB0-80CA-5F50254B602F}"/>
              </a:ext>
            </a:extLst>
          </p:cNvPr>
          <p:cNvPicPr>
            <a:picLocks noChangeAspect="1"/>
          </p:cNvPicPr>
          <p:nvPr/>
        </p:nvPicPr>
        <p:blipFill>
          <a:blip r:embed="rId4"/>
          <a:stretch>
            <a:fillRect/>
          </a:stretch>
        </p:blipFill>
        <p:spPr>
          <a:xfrm>
            <a:off x="1847526" y="4591412"/>
            <a:ext cx="2670742" cy="2016224"/>
          </a:xfrm>
          <a:prstGeom prst="rect">
            <a:avLst/>
          </a:prstGeom>
          <a:noFill/>
          <a:ln cap="flat">
            <a:noFill/>
          </a:ln>
        </p:spPr>
      </p:pic>
      <p:pic>
        <p:nvPicPr>
          <p:cNvPr id="5" name="图片 3" descr="TM截图20141113042337.png">
            <a:extLst>
              <a:ext uri="{FF2B5EF4-FFF2-40B4-BE49-F238E27FC236}">
                <a16:creationId xmlns:a16="http://schemas.microsoft.com/office/drawing/2014/main" id="{B03AFBC5-6DE8-4B12-9EB9-D4311A8ED3B0}"/>
              </a:ext>
            </a:extLst>
          </p:cNvPr>
          <p:cNvPicPr>
            <a:picLocks noChangeAspect="1"/>
          </p:cNvPicPr>
          <p:nvPr/>
        </p:nvPicPr>
        <p:blipFill>
          <a:blip r:embed="rId5"/>
          <a:stretch>
            <a:fillRect/>
          </a:stretch>
        </p:blipFill>
        <p:spPr>
          <a:xfrm>
            <a:off x="4799859" y="4519403"/>
            <a:ext cx="2664296" cy="2132956"/>
          </a:xfrm>
          <a:prstGeom prst="rect">
            <a:avLst/>
          </a:prstGeom>
          <a:noFill/>
          <a:ln cap="flat">
            <a:noFill/>
          </a:ln>
        </p:spPr>
      </p:pic>
      <p:pic>
        <p:nvPicPr>
          <p:cNvPr id="6" name="图片 4" descr="TM截图20141113042345.png">
            <a:extLst>
              <a:ext uri="{FF2B5EF4-FFF2-40B4-BE49-F238E27FC236}">
                <a16:creationId xmlns:a16="http://schemas.microsoft.com/office/drawing/2014/main" id="{C5C2D84C-8359-4AEC-BD13-3EE88AA270EF}"/>
              </a:ext>
            </a:extLst>
          </p:cNvPr>
          <p:cNvPicPr>
            <a:picLocks noChangeAspect="1"/>
          </p:cNvPicPr>
          <p:nvPr/>
        </p:nvPicPr>
        <p:blipFill>
          <a:blip r:embed="rId6"/>
          <a:stretch>
            <a:fillRect/>
          </a:stretch>
        </p:blipFill>
        <p:spPr>
          <a:xfrm>
            <a:off x="7680173" y="4591412"/>
            <a:ext cx="2660812" cy="2016224"/>
          </a:xfrm>
          <a:prstGeom prst="rect">
            <a:avLst/>
          </a:prstGeom>
          <a:noFill/>
          <a:ln cap="flat">
            <a:noFill/>
          </a:ln>
        </p:spPr>
      </p:pic>
      <p:sp>
        <p:nvSpPr>
          <p:cNvPr id="7" name="TextBox 6">
            <a:extLst>
              <a:ext uri="{FF2B5EF4-FFF2-40B4-BE49-F238E27FC236}">
                <a16:creationId xmlns:a16="http://schemas.microsoft.com/office/drawing/2014/main" id="{5D0CF38D-1F47-4791-83E5-5329BF720007}"/>
              </a:ext>
            </a:extLst>
          </p:cNvPr>
          <p:cNvSpPr txBox="1"/>
          <p:nvPr/>
        </p:nvSpPr>
        <p:spPr>
          <a:xfrm>
            <a:off x="2027023" y="3228197"/>
            <a:ext cx="503577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What’s the same?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What’s different?</a:t>
            </a:r>
          </a:p>
        </p:txBody>
      </p:sp>
      <p:sp>
        <p:nvSpPr>
          <p:cNvPr id="8" name="TextBox 7">
            <a:extLst>
              <a:ext uri="{FF2B5EF4-FFF2-40B4-BE49-F238E27FC236}">
                <a16:creationId xmlns:a16="http://schemas.microsoft.com/office/drawing/2014/main" id="{D9CDEEAF-07B2-4DA2-BC91-E6E989F749BD}"/>
              </a:ext>
            </a:extLst>
          </p:cNvPr>
          <p:cNvSpPr txBox="1"/>
          <p:nvPr/>
        </p:nvSpPr>
        <p:spPr>
          <a:xfrm>
            <a:off x="5935178" y="3338053"/>
            <a:ext cx="4699403"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Can you write your own story for each type of addition?</a:t>
            </a:r>
          </a:p>
        </p:txBody>
      </p:sp>
      <p:sp>
        <p:nvSpPr>
          <p:cNvPr id="9" name="TextBox 8">
            <a:extLst>
              <a:ext uri="{FF2B5EF4-FFF2-40B4-BE49-F238E27FC236}">
                <a16:creationId xmlns:a16="http://schemas.microsoft.com/office/drawing/2014/main" id="{69D49381-6FCC-4AE6-AB94-382C8E63660B}"/>
              </a:ext>
            </a:extLst>
          </p:cNvPr>
          <p:cNvSpPr txBox="1"/>
          <p:nvPr/>
        </p:nvSpPr>
        <p:spPr>
          <a:xfrm>
            <a:off x="3445532" y="835578"/>
            <a:ext cx="1704313" cy="461662"/>
          </a:xfrm>
          <a:prstGeom prst="rect">
            <a:avLst/>
          </a:prstGeom>
          <a:solidFill>
            <a:srgbClr val="C0504D"/>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aggregation</a:t>
            </a:r>
          </a:p>
        </p:txBody>
      </p:sp>
      <p:sp>
        <p:nvSpPr>
          <p:cNvPr id="10" name="TextBox 9">
            <a:extLst>
              <a:ext uri="{FF2B5EF4-FFF2-40B4-BE49-F238E27FC236}">
                <a16:creationId xmlns:a16="http://schemas.microsoft.com/office/drawing/2014/main" id="{8D40E0E8-A437-4D6C-B684-04ED1AC45F22}"/>
              </a:ext>
            </a:extLst>
          </p:cNvPr>
          <p:cNvSpPr txBox="1"/>
          <p:nvPr/>
        </p:nvSpPr>
        <p:spPr>
          <a:xfrm>
            <a:off x="5219596" y="4428521"/>
            <a:ext cx="2035591" cy="461662"/>
          </a:xfrm>
          <a:prstGeom prst="rect">
            <a:avLst/>
          </a:prstGeom>
          <a:solidFill>
            <a:srgbClr val="C0504D"/>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augmentation</a:t>
            </a:r>
          </a:p>
        </p:txBody>
      </p:sp>
      <p:sp>
        <p:nvSpPr>
          <p:cNvPr id="11" name="TextBox 10">
            <a:extLst>
              <a:ext uri="{FF2B5EF4-FFF2-40B4-BE49-F238E27FC236}">
                <a16:creationId xmlns:a16="http://schemas.microsoft.com/office/drawing/2014/main" id="{E78B4DE9-A439-48D9-80AF-D5421A898408}"/>
              </a:ext>
            </a:extLst>
          </p:cNvPr>
          <p:cNvSpPr txBox="1"/>
          <p:nvPr/>
        </p:nvSpPr>
        <p:spPr>
          <a:xfrm>
            <a:off x="7945185" y="2691371"/>
            <a:ext cx="2035591" cy="461662"/>
          </a:xfrm>
          <a:prstGeom prst="rect">
            <a:avLst/>
          </a:prstGeom>
          <a:solidFill>
            <a:srgbClr val="C0504D"/>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partitioned 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138">
    <p:bg>
      <p:bgPr>
        <a:solidFill>
          <a:srgbClr val="FDA695"/>
        </a:solidFill>
        <a:effectLst/>
      </p:bgPr>
    </p:bg>
    <p:spTree>
      <p:nvGrpSpPr>
        <p:cNvPr id="1" name=""/>
        <p:cNvGrpSpPr/>
        <p:nvPr/>
      </p:nvGrpSpPr>
      <p:grpSpPr>
        <a:xfrm>
          <a:off x="0" y="0"/>
          <a:ext cx="0" cy="0"/>
          <a:chOff x="0" y="0"/>
          <a:chExt cx="0" cy="0"/>
        </a:xfrm>
      </p:grpSpPr>
      <p:pic>
        <p:nvPicPr>
          <p:cNvPr id="2" name="Picture 2" descr="C:\Users\Liam\Documents\Design\NCETM\04 Images for B1 PPTs\Final PNG files\ncetm_mm_sp1_se06_aw001.png">
            <a:extLst>
              <a:ext uri="{FF2B5EF4-FFF2-40B4-BE49-F238E27FC236}">
                <a16:creationId xmlns:a16="http://schemas.microsoft.com/office/drawing/2014/main" id="{9B3441FC-4498-4BCC-A8C2-94F03AF8E710}"/>
              </a:ext>
            </a:extLst>
          </p:cNvPr>
          <p:cNvPicPr>
            <a:picLocks noChangeAspect="1"/>
          </p:cNvPicPr>
          <p:nvPr/>
        </p:nvPicPr>
        <p:blipFill>
          <a:blip r:embed="rId3"/>
          <a:srcRect/>
          <a:stretch>
            <a:fillRect/>
          </a:stretch>
        </p:blipFill>
        <p:spPr>
          <a:xfrm>
            <a:off x="2135562" y="1412775"/>
            <a:ext cx="2304260" cy="3037874"/>
          </a:xfrm>
          <a:prstGeom prst="rect">
            <a:avLst/>
          </a:prstGeom>
          <a:noFill/>
          <a:ln cap="flat">
            <a:noFill/>
          </a:ln>
        </p:spPr>
      </p:pic>
      <p:pic>
        <p:nvPicPr>
          <p:cNvPr id="3" name="Picture 2" descr="C:\Users\Liam\Documents\Design\NCETM\04 Images for B1 PPTs\Final PNG files\ncetm_mm_sp1_se06_aw001.png">
            <a:extLst>
              <a:ext uri="{FF2B5EF4-FFF2-40B4-BE49-F238E27FC236}">
                <a16:creationId xmlns:a16="http://schemas.microsoft.com/office/drawing/2014/main" id="{AFBE0689-6220-4376-9E1F-B5AED9EF6712}"/>
              </a:ext>
            </a:extLst>
          </p:cNvPr>
          <p:cNvPicPr>
            <a:picLocks noChangeAspect="1"/>
          </p:cNvPicPr>
          <p:nvPr/>
        </p:nvPicPr>
        <p:blipFill>
          <a:blip r:embed="rId4"/>
          <a:srcRect/>
          <a:stretch>
            <a:fillRect/>
          </a:stretch>
        </p:blipFill>
        <p:spPr>
          <a:xfrm>
            <a:off x="4943868" y="1412775"/>
            <a:ext cx="2304260" cy="3037874"/>
          </a:xfrm>
          <a:prstGeom prst="rect">
            <a:avLst/>
          </a:prstGeom>
          <a:noFill/>
          <a:ln cap="flat">
            <a:noFill/>
          </a:ln>
        </p:spPr>
      </p:pic>
      <p:pic>
        <p:nvPicPr>
          <p:cNvPr id="4" name="Picture 2" descr="C:\Users\Liam\Documents\Design\NCETM\04 Images for B1 PPTs\Final PNG files\ncetm_mm_sp1_se06_aw001.png">
            <a:extLst>
              <a:ext uri="{FF2B5EF4-FFF2-40B4-BE49-F238E27FC236}">
                <a16:creationId xmlns:a16="http://schemas.microsoft.com/office/drawing/2014/main" id="{DCCCCEC4-75B9-47E7-8425-78206A5FAA8E}"/>
              </a:ext>
            </a:extLst>
          </p:cNvPr>
          <p:cNvPicPr>
            <a:picLocks noChangeAspect="1"/>
          </p:cNvPicPr>
          <p:nvPr/>
        </p:nvPicPr>
        <p:blipFill>
          <a:blip r:embed="rId5"/>
          <a:srcRect r="-3806"/>
          <a:stretch>
            <a:fillRect/>
          </a:stretch>
        </p:blipFill>
        <p:spPr>
          <a:xfrm>
            <a:off x="7752182" y="1412775"/>
            <a:ext cx="2376260" cy="3037874"/>
          </a:xfrm>
          <a:prstGeom prst="rect">
            <a:avLst/>
          </a:prstGeom>
          <a:noFill/>
          <a:ln cap="flat">
            <a:noFill/>
          </a:ln>
        </p:spPr>
      </p:pic>
      <p:pic>
        <p:nvPicPr>
          <p:cNvPr id="5" name="Picture 5" descr="C:\Users\Liam\Documents\Design\NCETM\04 Images for B1 PPTs\Final PNG files\ncetm_mm_sp1_se06_aw002.png">
            <a:extLst>
              <a:ext uri="{FF2B5EF4-FFF2-40B4-BE49-F238E27FC236}">
                <a16:creationId xmlns:a16="http://schemas.microsoft.com/office/drawing/2014/main" id="{BF450EF7-A050-442F-9E1C-D348238E40EE}"/>
              </a:ext>
            </a:extLst>
          </p:cNvPr>
          <p:cNvPicPr>
            <a:picLocks noChangeAspect="1"/>
          </p:cNvPicPr>
          <p:nvPr/>
        </p:nvPicPr>
        <p:blipFill>
          <a:blip r:embed="rId6"/>
          <a:srcRect/>
          <a:stretch>
            <a:fillRect/>
          </a:stretch>
        </p:blipFill>
        <p:spPr>
          <a:xfrm>
            <a:off x="2135562" y="5085179"/>
            <a:ext cx="7920880" cy="360035"/>
          </a:xfrm>
          <a:prstGeom prst="rect">
            <a:avLst/>
          </a:prstGeom>
          <a:noFill/>
          <a:ln cap="flat">
            <a:noFill/>
          </a:ln>
        </p:spPr>
      </p:pic>
      <p:pic>
        <p:nvPicPr>
          <p:cNvPr id="6" name="Picture 5" descr="C:\Users\Liam\Documents\Design\NCETM\04 Images for B1 PPTs\Final PNG files\ncetm_mm_sp1_se06_aw002.png">
            <a:extLst>
              <a:ext uri="{FF2B5EF4-FFF2-40B4-BE49-F238E27FC236}">
                <a16:creationId xmlns:a16="http://schemas.microsoft.com/office/drawing/2014/main" id="{EB94399F-A675-4076-B8F0-D15D7BD5AE6B}"/>
              </a:ext>
            </a:extLst>
          </p:cNvPr>
          <p:cNvPicPr>
            <a:picLocks noChangeAspect="1"/>
          </p:cNvPicPr>
          <p:nvPr/>
        </p:nvPicPr>
        <p:blipFill>
          <a:blip r:embed="rId7"/>
          <a:srcRect/>
          <a:stretch>
            <a:fillRect/>
          </a:stretch>
        </p:blipFill>
        <p:spPr>
          <a:xfrm>
            <a:off x="2999652" y="4725143"/>
            <a:ext cx="504053" cy="360035"/>
          </a:xfrm>
          <a:prstGeom prst="rect">
            <a:avLst/>
          </a:prstGeom>
          <a:noFill/>
          <a:ln cap="flat">
            <a:noFill/>
          </a:ln>
        </p:spPr>
      </p:pic>
      <p:pic>
        <p:nvPicPr>
          <p:cNvPr id="7" name="Picture 5" descr="C:\Users\Liam\Documents\Design\NCETM\04 Images for B1 PPTs\Final PNG files\ncetm_mm_sp1_se06_aw002.png">
            <a:extLst>
              <a:ext uri="{FF2B5EF4-FFF2-40B4-BE49-F238E27FC236}">
                <a16:creationId xmlns:a16="http://schemas.microsoft.com/office/drawing/2014/main" id="{1A52049C-4810-4076-9662-74FCBACEDFA3}"/>
              </a:ext>
            </a:extLst>
          </p:cNvPr>
          <p:cNvPicPr>
            <a:picLocks noChangeAspect="1"/>
          </p:cNvPicPr>
          <p:nvPr/>
        </p:nvPicPr>
        <p:blipFill>
          <a:blip r:embed="rId8"/>
          <a:srcRect/>
          <a:stretch>
            <a:fillRect/>
          </a:stretch>
        </p:blipFill>
        <p:spPr>
          <a:xfrm>
            <a:off x="5879976" y="4725143"/>
            <a:ext cx="504053" cy="360035"/>
          </a:xfrm>
          <a:prstGeom prst="rect">
            <a:avLst/>
          </a:prstGeom>
          <a:noFill/>
          <a:ln cap="flat">
            <a:noFill/>
          </a:ln>
        </p:spPr>
      </p:pic>
      <p:pic>
        <p:nvPicPr>
          <p:cNvPr id="8" name="Picture 5" descr="C:\Users\Liam\Documents\Design\NCETM\04 Images for B1 PPTs\Final PNG files\ncetm_mm_sp1_se06_aw002.png">
            <a:extLst>
              <a:ext uri="{FF2B5EF4-FFF2-40B4-BE49-F238E27FC236}">
                <a16:creationId xmlns:a16="http://schemas.microsoft.com/office/drawing/2014/main" id="{964D24A0-AD34-4C5D-8D3B-34B7EEE197DD}"/>
              </a:ext>
            </a:extLst>
          </p:cNvPr>
          <p:cNvPicPr>
            <a:picLocks noChangeAspect="1"/>
          </p:cNvPicPr>
          <p:nvPr/>
        </p:nvPicPr>
        <p:blipFill>
          <a:blip r:embed="rId9"/>
          <a:srcRect/>
          <a:stretch>
            <a:fillRect/>
          </a:stretch>
        </p:blipFill>
        <p:spPr>
          <a:xfrm>
            <a:off x="8688290" y="4725143"/>
            <a:ext cx="360035" cy="360035"/>
          </a:xfrm>
          <a:prstGeom prst="rect">
            <a:avLst/>
          </a:prstGeom>
          <a:noFill/>
          <a:ln cap="flat">
            <a:noFill/>
          </a:ln>
        </p:spPr>
      </p:pic>
      <p:pic>
        <p:nvPicPr>
          <p:cNvPr id="9" name="Picture 5" descr="C:\Users\Liam\Documents\Design\NCETM\04 Images for B1 PPTs\Final PNG files\ncetm_mm_sp1_se06_aw002.png">
            <a:extLst>
              <a:ext uri="{FF2B5EF4-FFF2-40B4-BE49-F238E27FC236}">
                <a16:creationId xmlns:a16="http://schemas.microsoft.com/office/drawing/2014/main" id="{C1D71723-A95F-49DD-AE19-5DCD7312FD98}"/>
              </a:ext>
            </a:extLst>
          </p:cNvPr>
          <p:cNvPicPr>
            <a:picLocks noChangeAspect="1"/>
          </p:cNvPicPr>
          <p:nvPr/>
        </p:nvPicPr>
        <p:blipFill>
          <a:blip r:embed="rId10"/>
          <a:srcRect/>
          <a:stretch>
            <a:fillRect/>
          </a:stretch>
        </p:blipFill>
        <p:spPr>
          <a:xfrm>
            <a:off x="5447931" y="5661251"/>
            <a:ext cx="1296143" cy="288036"/>
          </a:xfrm>
          <a:prstGeom prst="rect">
            <a:avLst/>
          </a:prstGeom>
          <a:noFill/>
          <a:ln cap="flat">
            <a:noFill/>
          </a:ln>
        </p:spPr>
      </p:pic>
      <p:sp>
        <p:nvSpPr>
          <p:cNvPr id="10" name="Title 13">
            <a:extLst>
              <a:ext uri="{FF2B5EF4-FFF2-40B4-BE49-F238E27FC236}">
                <a16:creationId xmlns:a16="http://schemas.microsoft.com/office/drawing/2014/main" id="{DFE355CF-274D-475C-9737-632FC9953B96}"/>
              </a:ext>
            </a:extLst>
          </p:cNvPr>
          <p:cNvSpPr txBox="1">
            <a:spLocks noGrp="1"/>
          </p:cNvSpPr>
          <p:nvPr>
            <p:ph type="title"/>
          </p:nvPr>
        </p:nvSpPr>
        <p:spPr>
          <a:xfrm>
            <a:off x="2286000" y="301623"/>
            <a:ext cx="7924803" cy="391070"/>
          </a:xfrm>
        </p:spPr>
        <p:txBody>
          <a:bodyPr/>
          <a:lstStyle/>
          <a:p>
            <a:pPr lvl="0"/>
            <a:r>
              <a:rPr lang="en-GB" sz="3600"/>
              <a:t>Augmentation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0-#ppt_w/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41">
    <p:bg>
      <p:bgPr>
        <a:solidFill>
          <a:srgbClr val="FDA695"/>
        </a:solidFill>
        <a:effectLst/>
      </p:bgPr>
    </p:bg>
    <p:spTree>
      <p:nvGrpSpPr>
        <p:cNvPr id="1" name=""/>
        <p:cNvGrpSpPr/>
        <p:nvPr/>
      </p:nvGrpSpPr>
      <p:grpSpPr>
        <a:xfrm>
          <a:off x="0" y="0"/>
          <a:ext cx="0" cy="0"/>
          <a:chOff x="0" y="0"/>
          <a:chExt cx="0" cy="0"/>
        </a:xfrm>
      </p:grpSpPr>
      <p:pic>
        <p:nvPicPr>
          <p:cNvPr id="2" name="Picture 2" descr="C:\Users\Liam\Documents\Design\NCETM\04 Images for B1 PPTs\Final PNG files\ncetm_mm_sp1_se06_aw018.png">
            <a:extLst>
              <a:ext uri="{FF2B5EF4-FFF2-40B4-BE49-F238E27FC236}">
                <a16:creationId xmlns:a16="http://schemas.microsoft.com/office/drawing/2014/main" id="{ECB01FC6-EE90-43CE-906A-E441ED4FFDC6}"/>
              </a:ext>
            </a:extLst>
          </p:cNvPr>
          <p:cNvPicPr>
            <a:picLocks noChangeAspect="1"/>
          </p:cNvPicPr>
          <p:nvPr/>
        </p:nvPicPr>
        <p:blipFill>
          <a:blip r:embed="rId3"/>
          <a:srcRect/>
          <a:stretch>
            <a:fillRect/>
          </a:stretch>
        </p:blipFill>
        <p:spPr>
          <a:xfrm>
            <a:off x="2855643" y="4581125"/>
            <a:ext cx="360035" cy="360035"/>
          </a:xfrm>
          <a:prstGeom prst="rect">
            <a:avLst/>
          </a:prstGeom>
          <a:noFill/>
          <a:ln cap="flat">
            <a:noFill/>
          </a:ln>
        </p:spPr>
      </p:pic>
      <p:grpSp>
        <p:nvGrpSpPr>
          <p:cNvPr id="3" name="Group 24">
            <a:extLst>
              <a:ext uri="{FF2B5EF4-FFF2-40B4-BE49-F238E27FC236}">
                <a16:creationId xmlns:a16="http://schemas.microsoft.com/office/drawing/2014/main" id="{832C3AF7-EDDF-48C1-8ABB-D0FA4AD8D03C}"/>
              </a:ext>
            </a:extLst>
          </p:cNvPr>
          <p:cNvGrpSpPr/>
          <p:nvPr/>
        </p:nvGrpSpPr>
        <p:grpSpPr>
          <a:xfrm>
            <a:off x="2120063" y="1052739"/>
            <a:ext cx="7936379" cy="3168350"/>
            <a:chOff x="2120063" y="1052739"/>
            <a:chExt cx="7936379" cy="3168350"/>
          </a:xfrm>
        </p:grpSpPr>
        <p:pic>
          <p:nvPicPr>
            <p:cNvPr id="4" name="Picture 2" descr="C:\Users\Liam\Documents\Design\NCETM\04 Images for B1 PPTs\Final PNG files\ncetm_mm_sp1_se06_aw018.png">
              <a:extLst>
                <a:ext uri="{FF2B5EF4-FFF2-40B4-BE49-F238E27FC236}">
                  <a16:creationId xmlns:a16="http://schemas.microsoft.com/office/drawing/2014/main" id="{05A038F1-AB9C-427A-80B1-A4C8962B3FDF}"/>
                </a:ext>
              </a:extLst>
            </p:cNvPr>
            <p:cNvPicPr>
              <a:picLocks noChangeAspect="1"/>
            </p:cNvPicPr>
            <p:nvPr/>
          </p:nvPicPr>
          <p:blipFill>
            <a:blip r:embed="rId4"/>
            <a:srcRect/>
            <a:stretch>
              <a:fillRect/>
            </a:stretch>
          </p:blipFill>
          <p:spPr>
            <a:xfrm>
              <a:off x="2120063" y="1052739"/>
              <a:ext cx="7936379" cy="3168350"/>
            </a:xfrm>
            <a:prstGeom prst="rect">
              <a:avLst/>
            </a:prstGeom>
            <a:noFill/>
            <a:ln cap="flat">
              <a:noFill/>
            </a:ln>
          </p:spPr>
        </p:pic>
        <p:sp>
          <p:nvSpPr>
            <p:cNvPr id="5" name="TextBox 22">
              <a:extLst>
                <a:ext uri="{FF2B5EF4-FFF2-40B4-BE49-F238E27FC236}">
                  <a16:creationId xmlns:a16="http://schemas.microsoft.com/office/drawing/2014/main" id="{710A4420-3442-41F9-86BF-C853888BBFEA}"/>
                </a:ext>
              </a:extLst>
            </p:cNvPr>
            <p:cNvSpPr txBox="1"/>
            <p:nvPr/>
          </p:nvSpPr>
          <p:spPr>
            <a:xfrm>
              <a:off x="8795997" y="2708919"/>
              <a:ext cx="360035" cy="369335"/>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Myriad Pro Semibold"/>
                  <a:ea typeface="Myriad Pro Semibold"/>
                  <a:cs typeface="Myriad Pro Semibold"/>
                </a:rPr>
                <a:t>?</a:t>
              </a:r>
            </a:p>
          </p:txBody>
        </p:sp>
      </p:grpSp>
      <p:pic>
        <p:nvPicPr>
          <p:cNvPr id="6" name="Picture 5" descr="C:\Users\Liam\Documents\Design\NCETM\04 Images for B1 PPTs\Final PNG files\ncetm_mm_sp1_se06_aw002.png">
            <a:extLst>
              <a:ext uri="{FF2B5EF4-FFF2-40B4-BE49-F238E27FC236}">
                <a16:creationId xmlns:a16="http://schemas.microsoft.com/office/drawing/2014/main" id="{BE45C2D2-5F66-4A68-8EC1-CD3DC3731A58}"/>
              </a:ext>
            </a:extLst>
          </p:cNvPr>
          <p:cNvPicPr>
            <a:picLocks noChangeAspect="1"/>
          </p:cNvPicPr>
          <p:nvPr/>
        </p:nvPicPr>
        <p:blipFill>
          <a:blip r:embed="rId5"/>
          <a:srcRect/>
          <a:stretch>
            <a:fillRect/>
          </a:stretch>
        </p:blipFill>
        <p:spPr>
          <a:xfrm>
            <a:off x="1812459" y="5085179"/>
            <a:ext cx="8388001" cy="388382"/>
          </a:xfrm>
          <a:prstGeom prst="rect">
            <a:avLst/>
          </a:prstGeom>
          <a:noFill/>
          <a:ln cap="flat">
            <a:noFill/>
          </a:ln>
        </p:spPr>
      </p:pic>
      <p:pic>
        <p:nvPicPr>
          <p:cNvPr id="7" name="Picture 2" descr="C:\Users\Liam\Documents\Design\NCETM\04 Images for B1 PPTs\Final PNG files\ncetm_mm_sp1_se06_aw018.png">
            <a:extLst>
              <a:ext uri="{FF2B5EF4-FFF2-40B4-BE49-F238E27FC236}">
                <a16:creationId xmlns:a16="http://schemas.microsoft.com/office/drawing/2014/main" id="{44D7AE39-73B1-4DE0-A09D-33C35B0587BB}"/>
              </a:ext>
            </a:extLst>
          </p:cNvPr>
          <p:cNvPicPr>
            <a:picLocks noChangeAspect="1"/>
          </p:cNvPicPr>
          <p:nvPr/>
        </p:nvPicPr>
        <p:blipFill>
          <a:blip r:embed="rId6"/>
          <a:srcRect/>
          <a:stretch>
            <a:fillRect/>
          </a:stretch>
        </p:blipFill>
        <p:spPr>
          <a:xfrm>
            <a:off x="5807967" y="4581125"/>
            <a:ext cx="648071" cy="360035"/>
          </a:xfrm>
          <a:prstGeom prst="rect">
            <a:avLst/>
          </a:prstGeom>
          <a:noFill/>
          <a:ln cap="flat">
            <a:noFill/>
          </a:ln>
        </p:spPr>
      </p:pic>
      <p:grpSp>
        <p:nvGrpSpPr>
          <p:cNvPr id="8" name="Group 36">
            <a:extLst>
              <a:ext uri="{FF2B5EF4-FFF2-40B4-BE49-F238E27FC236}">
                <a16:creationId xmlns:a16="http://schemas.microsoft.com/office/drawing/2014/main" id="{C7284CE0-4F11-4E24-BCD5-0E66F30513C8}"/>
              </a:ext>
            </a:extLst>
          </p:cNvPr>
          <p:cNvGrpSpPr/>
          <p:nvPr/>
        </p:nvGrpSpPr>
        <p:grpSpPr>
          <a:xfrm>
            <a:off x="8616281" y="4437107"/>
            <a:ext cx="792089" cy="648071"/>
            <a:chOff x="8616281" y="4437107"/>
            <a:chExt cx="792089" cy="648071"/>
          </a:xfrm>
        </p:grpSpPr>
        <p:pic>
          <p:nvPicPr>
            <p:cNvPr id="9" name="Picture 2" descr="C:\Users\Liam\Documents\Design\NCETM\04 Images for B1 PPTs\Final PNG files\ncetm_mm_sp1_se06_aw018.png">
              <a:extLst>
                <a:ext uri="{FF2B5EF4-FFF2-40B4-BE49-F238E27FC236}">
                  <a16:creationId xmlns:a16="http://schemas.microsoft.com/office/drawing/2014/main" id="{F510B873-4583-4095-81F1-ECC888A7D6DC}"/>
                </a:ext>
              </a:extLst>
            </p:cNvPr>
            <p:cNvPicPr>
              <a:picLocks noChangeAspect="1"/>
            </p:cNvPicPr>
            <p:nvPr/>
          </p:nvPicPr>
          <p:blipFill>
            <a:blip r:embed="rId7"/>
            <a:srcRect/>
            <a:stretch>
              <a:fillRect/>
            </a:stretch>
          </p:blipFill>
          <p:spPr>
            <a:xfrm>
              <a:off x="8616281" y="4437107"/>
              <a:ext cx="792089" cy="648071"/>
            </a:xfrm>
            <a:prstGeom prst="rect">
              <a:avLst/>
            </a:prstGeom>
            <a:noFill/>
            <a:ln cap="flat">
              <a:noFill/>
            </a:ln>
          </p:spPr>
        </p:pic>
        <p:sp>
          <p:nvSpPr>
            <p:cNvPr id="10" name="TextBox 33">
              <a:extLst>
                <a:ext uri="{FF2B5EF4-FFF2-40B4-BE49-F238E27FC236}">
                  <a16:creationId xmlns:a16="http://schemas.microsoft.com/office/drawing/2014/main" id="{F715521C-1C30-4F55-A92F-EC4B2B1EC32B}"/>
                </a:ext>
              </a:extLst>
            </p:cNvPr>
            <p:cNvSpPr txBox="1"/>
            <p:nvPr/>
          </p:nvSpPr>
          <p:spPr>
            <a:xfrm>
              <a:off x="8831997" y="4500000"/>
              <a:ext cx="360035" cy="369335"/>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Myriad Pro Semibold"/>
                  <a:ea typeface="Myriad Pro Semibold"/>
                  <a:cs typeface="Myriad Pro Semibold"/>
                </a:rPr>
                <a:t>?</a:t>
              </a:r>
            </a:p>
          </p:txBody>
        </p:sp>
      </p:grpSp>
      <p:grpSp>
        <p:nvGrpSpPr>
          <p:cNvPr id="11" name="Group 38">
            <a:extLst>
              <a:ext uri="{FF2B5EF4-FFF2-40B4-BE49-F238E27FC236}">
                <a16:creationId xmlns:a16="http://schemas.microsoft.com/office/drawing/2014/main" id="{7556A209-43A0-40F6-9C14-1BD1FD35EE1B}"/>
              </a:ext>
            </a:extLst>
          </p:cNvPr>
          <p:cNvGrpSpPr/>
          <p:nvPr/>
        </p:nvGrpSpPr>
        <p:grpSpPr>
          <a:xfrm>
            <a:off x="5231904" y="5517233"/>
            <a:ext cx="1800197" cy="648071"/>
            <a:chOff x="5231904" y="5517233"/>
            <a:chExt cx="1800197" cy="648071"/>
          </a:xfrm>
        </p:grpSpPr>
        <p:pic>
          <p:nvPicPr>
            <p:cNvPr id="12" name="Picture 2" descr="C:\Users\Liam\Documents\Design\NCETM\04 Images for B1 PPTs\Final PNG files\ncetm_mm_sp1_se06_aw018.png">
              <a:extLst>
                <a:ext uri="{FF2B5EF4-FFF2-40B4-BE49-F238E27FC236}">
                  <a16:creationId xmlns:a16="http://schemas.microsoft.com/office/drawing/2014/main" id="{FACD0FD0-7922-4350-BC69-4D006B3FB128}"/>
                </a:ext>
              </a:extLst>
            </p:cNvPr>
            <p:cNvPicPr>
              <a:picLocks noChangeAspect="1"/>
            </p:cNvPicPr>
            <p:nvPr/>
          </p:nvPicPr>
          <p:blipFill>
            <a:blip r:embed="rId8"/>
            <a:srcRect b="-10105"/>
            <a:stretch>
              <a:fillRect/>
            </a:stretch>
          </p:blipFill>
          <p:spPr>
            <a:xfrm>
              <a:off x="5231904" y="5517233"/>
              <a:ext cx="1800197" cy="648071"/>
            </a:xfrm>
            <a:prstGeom prst="rect">
              <a:avLst/>
            </a:prstGeom>
            <a:noFill/>
            <a:ln cap="flat">
              <a:noFill/>
            </a:ln>
          </p:spPr>
        </p:pic>
        <p:sp>
          <p:nvSpPr>
            <p:cNvPr id="13" name="TextBox 35">
              <a:extLst>
                <a:ext uri="{FF2B5EF4-FFF2-40B4-BE49-F238E27FC236}">
                  <a16:creationId xmlns:a16="http://schemas.microsoft.com/office/drawing/2014/main" id="{DF3ACF87-01EB-4CCC-97A9-9616307F3F60}"/>
                </a:ext>
              </a:extLst>
            </p:cNvPr>
            <p:cNvSpPr txBox="1"/>
            <p:nvPr/>
          </p:nvSpPr>
          <p:spPr>
            <a:xfrm>
              <a:off x="6528002" y="5589242"/>
              <a:ext cx="360035" cy="369335"/>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Myriad Pro Semibold"/>
                  <a:ea typeface="Myriad Pro Semibold"/>
                  <a:cs typeface="Myriad Pro Semibold"/>
                </a:rPr>
                <a:t>?</a:t>
              </a:r>
            </a:p>
          </p:txBody>
        </p:sp>
      </p:grpSp>
      <p:pic>
        <p:nvPicPr>
          <p:cNvPr id="14" name="Picture 3" descr="C:\Users\Liam\Documents\Design\NCETM\04 Images for B1 PPTs\Final PNG files\ncetm_mm_sp1_se06_aw018_extra_pencils.png">
            <a:extLst>
              <a:ext uri="{FF2B5EF4-FFF2-40B4-BE49-F238E27FC236}">
                <a16:creationId xmlns:a16="http://schemas.microsoft.com/office/drawing/2014/main" id="{5C4CC4D7-7CD3-44C2-8033-A04DCBAD540F}"/>
              </a:ext>
            </a:extLst>
          </p:cNvPr>
          <p:cNvPicPr>
            <a:picLocks noChangeAspect="1"/>
          </p:cNvPicPr>
          <p:nvPr/>
        </p:nvPicPr>
        <p:blipFill>
          <a:blip r:embed="rId9"/>
          <a:srcRect/>
          <a:stretch>
            <a:fillRect/>
          </a:stretch>
        </p:blipFill>
        <p:spPr>
          <a:xfrm>
            <a:off x="8256236" y="1916829"/>
            <a:ext cx="1584179" cy="2088233"/>
          </a:xfrm>
          <a:prstGeom prst="rect">
            <a:avLst/>
          </a:prstGeom>
          <a:noFill/>
          <a:ln cap="flat">
            <a:noFill/>
          </a:ln>
        </p:spPr>
      </p:pic>
      <p:sp>
        <p:nvSpPr>
          <p:cNvPr id="15" name="TextBox 39">
            <a:extLst>
              <a:ext uri="{FF2B5EF4-FFF2-40B4-BE49-F238E27FC236}">
                <a16:creationId xmlns:a16="http://schemas.microsoft.com/office/drawing/2014/main" id="{11EF335C-7079-40BD-8AFD-4BF78091DF95}"/>
              </a:ext>
            </a:extLst>
          </p:cNvPr>
          <p:cNvSpPr txBox="1"/>
          <p:nvPr/>
        </p:nvSpPr>
        <p:spPr>
          <a:xfrm>
            <a:off x="8832308" y="4584902"/>
            <a:ext cx="360035" cy="369335"/>
          </a:xfrm>
          <a:prstGeom prst="rect">
            <a:avLst/>
          </a:prstGeom>
          <a:solidFill>
            <a:srgbClr val="FFFFFF"/>
          </a:solidFill>
          <a:ln cap="flat">
            <a:noFill/>
          </a:ln>
        </p:spPr>
        <p:txBody>
          <a:bodyPr vert="horz" wrap="square" lIns="91440" tIns="45720" rIns="91440" bIns="45720" anchor="ctr" anchorCtr="0" compatLnSpc="1">
            <a:spAutoFit/>
          </a:bodyPr>
          <a:lstStyle/>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Myriad Pro Semibold"/>
                <a:ea typeface="Myriad Pro Semibold"/>
                <a:cs typeface="Myriad Pro Semibold"/>
              </a:rPr>
              <a:t>6</a:t>
            </a:r>
          </a:p>
        </p:txBody>
      </p:sp>
      <p:sp>
        <p:nvSpPr>
          <p:cNvPr id="16" name="TextBox 40">
            <a:extLst>
              <a:ext uri="{FF2B5EF4-FFF2-40B4-BE49-F238E27FC236}">
                <a16:creationId xmlns:a16="http://schemas.microsoft.com/office/drawing/2014/main" id="{F01F0259-25D6-4F52-A375-76ABBE396590}"/>
              </a:ext>
            </a:extLst>
          </p:cNvPr>
          <p:cNvSpPr txBox="1"/>
          <p:nvPr/>
        </p:nvSpPr>
        <p:spPr>
          <a:xfrm>
            <a:off x="6528047" y="5656633"/>
            <a:ext cx="360035" cy="369335"/>
          </a:xfrm>
          <a:prstGeom prst="rect">
            <a:avLst/>
          </a:prstGeom>
          <a:solidFill>
            <a:srgbClr val="FFFFFF"/>
          </a:solidFill>
          <a:ln cap="flat">
            <a:noFill/>
          </a:ln>
        </p:spPr>
        <p:txBody>
          <a:bodyPr vert="horz" wrap="square" lIns="91440" tIns="45720" rIns="91440" bIns="45720" anchor="ctr" anchorCtr="0" compatLnSpc="1">
            <a:spAutoFit/>
          </a:bodyPr>
          <a:lstStyle/>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Myriad Pro Semibold"/>
                <a:ea typeface="Myriad Pro Semibold"/>
                <a:cs typeface="Myriad Pro Semibold"/>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0-#ppt_w/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139">
    <p:bg>
      <p:bgPr>
        <a:solidFill>
          <a:srgbClr val="FDA695"/>
        </a:solidFill>
        <a:effectLst/>
      </p:bgPr>
    </p:bg>
    <p:spTree>
      <p:nvGrpSpPr>
        <p:cNvPr id="1" name=""/>
        <p:cNvGrpSpPr/>
        <p:nvPr/>
      </p:nvGrpSpPr>
      <p:grpSpPr>
        <a:xfrm>
          <a:off x="0" y="0"/>
          <a:ext cx="0" cy="0"/>
          <a:chOff x="0" y="0"/>
          <a:chExt cx="0" cy="0"/>
        </a:xfrm>
      </p:grpSpPr>
      <p:pic>
        <p:nvPicPr>
          <p:cNvPr id="2" name="Picture 5" descr="C:\Users\Liam\Documents\Design\NCETM\04 Images for B1 PPTs\Final PNG files\ncetm_mm_sp1_se06_aw002.png">
            <a:extLst>
              <a:ext uri="{FF2B5EF4-FFF2-40B4-BE49-F238E27FC236}">
                <a16:creationId xmlns:a16="http://schemas.microsoft.com/office/drawing/2014/main" id="{252F3CC5-1978-4D6A-A974-DA10E319F853}"/>
              </a:ext>
            </a:extLst>
          </p:cNvPr>
          <p:cNvPicPr>
            <a:picLocks noChangeAspect="1"/>
          </p:cNvPicPr>
          <p:nvPr/>
        </p:nvPicPr>
        <p:blipFill>
          <a:blip r:embed="rId3"/>
          <a:srcRect/>
          <a:stretch>
            <a:fillRect/>
          </a:stretch>
        </p:blipFill>
        <p:spPr>
          <a:xfrm>
            <a:off x="2063553" y="4365107"/>
            <a:ext cx="7992889" cy="363309"/>
          </a:xfrm>
          <a:prstGeom prst="rect">
            <a:avLst/>
          </a:prstGeom>
          <a:noFill/>
          <a:ln cap="flat">
            <a:noFill/>
          </a:ln>
        </p:spPr>
      </p:pic>
      <p:pic>
        <p:nvPicPr>
          <p:cNvPr id="3" name="Picture 2" descr="C:\Users\Liam\Documents\Design\NCETM\04 Images for B1 PPTs\Final PNG files\ncetm_mm_sp1_se06_aw004.png">
            <a:extLst>
              <a:ext uri="{FF2B5EF4-FFF2-40B4-BE49-F238E27FC236}">
                <a16:creationId xmlns:a16="http://schemas.microsoft.com/office/drawing/2014/main" id="{CE29BF7C-2E4B-49D1-A07A-38E0736FBABA}"/>
              </a:ext>
            </a:extLst>
          </p:cNvPr>
          <p:cNvPicPr>
            <a:picLocks noChangeAspect="1"/>
          </p:cNvPicPr>
          <p:nvPr/>
        </p:nvPicPr>
        <p:blipFill>
          <a:blip r:embed="rId4"/>
          <a:srcRect/>
          <a:stretch>
            <a:fillRect/>
          </a:stretch>
        </p:blipFill>
        <p:spPr>
          <a:xfrm>
            <a:off x="2135562" y="1700811"/>
            <a:ext cx="7912102" cy="2160242"/>
          </a:xfrm>
          <a:prstGeom prst="rect">
            <a:avLst/>
          </a:prstGeom>
          <a:noFill/>
          <a:ln cap="flat">
            <a:noFill/>
          </a:ln>
        </p:spPr>
      </p:pic>
      <p:pic>
        <p:nvPicPr>
          <p:cNvPr id="4" name="Picture 2" descr="C:\Users\Liam\Documents\Design\NCETM\04 Images for B1 PPTs\Final PNG files\ncetm_mm_sp1_se06_aw004.png">
            <a:extLst>
              <a:ext uri="{FF2B5EF4-FFF2-40B4-BE49-F238E27FC236}">
                <a16:creationId xmlns:a16="http://schemas.microsoft.com/office/drawing/2014/main" id="{5A2CD1A2-FADD-4440-9712-7763575C420E}"/>
              </a:ext>
            </a:extLst>
          </p:cNvPr>
          <p:cNvPicPr>
            <a:picLocks noChangeAspect="1"/>
          </p:cNvPicPr>
          <p:nvPr/>
        </p:nvPicPr>
        <p:blipFill>
          <a:blip r:embed="rId5"/>
          <a:srcRect/>
          <a:stretch>
            <a:fillRect/>
          </a:stretch>
        </p:blipFill>
        <p:spPr>
          <a:xfrm>
            <a:off x="3071661" y="4077071"/>
            <a:ext cx="288036" cy="288036"/>
          </a:xfrm>
          <a:prstGeom prst="rect">
            <a:avLst/>
          </a:prstGeom>
          <a:noFill/>
          <a:ln cap="flat">
            <a:noFill/>
          </a:ln>
        </p:spPr>
      </p:pic>
      <p:pic>
        <p:nvPicPr>
          <p:cNvPr id="5" name="Picture 2" descr="C:\Users\Liam\Documents\Design\NCETM\04 Images for B1 PPTs\Final PNG files\ncetm_mm_sp1_se06_aw004.png">
            <a:extLst>
              <a:ext uri="{FF2B5EF4-FFF2-40B4-BE49-F238E27FC236}">
                <a16:creationId xmlns:a16="http://schemas.microsoft.com/office/drawing/2014/main" id="{5A5BCCAE-023C-4F24-93A6-8F08F730DB0D}"/>
              </a:ext>
            </a:extLst>
          </p:cNvPr>
          <p:cNvPicPr>
            <a:picLocks noChangeAspect="1"/>
          </p:cNvPicPr>
          <p:nvPr/>
        </p:nvPicPr>
        <p:blipFill>
          <a:blip r:embed="rId6"/>
          <a:srcRect/>
          <a:stretch>
            <a:fillRect/>
          </a:stretch>
        </p:blipFill>
        <p:spPr>
          <a:xfrm>
            <a:off x="5807967" y="4077071"/>
            <a:ext cx="504053" cy="288036"/>
          </a:xfrm>
          <a:prstGeom prst="rect">
            <a:avLst/>
          </a:prstGeom>
          <a:noFill/>
          <a:ln cap="flat">
            <a:noFill/>
          </a:ln>
        </p:spPr>
      </p:pic>
      <p:pic>
        <p:nvPicPr>
          <p:cNvPr id="6" name="Picture 2" descr="C:\Users\Liam\Documents\Design\NCETM\04 Images for B1 PPTs\Final PNG files\ncetm_mm_sp1_se06_aw004.png">
            <a:extLst>
              <a:ext uri="{FF2B5EF4-FFF2-40B4-BE49-F238E27FC236}">
                <a16:creationId xmlns:a16="http://schemas.microsoft.com/office/drawing/2014/main" id="{831B072A-CB6D-4A03-8B55-D87487B76C2B}"/>
              </a:ext>
            </a:extLst>
          </p:cNvPr>
          <p:cNvPicPr>
            <a:picLocks noChangeAspect="1"/>
          </p:cNvPicPr>
          <p:nvPr/>
        </p:nvPicPr>
        <p:blipFill>
          <a:blip r:embed="rId7"/>
          <a:srcRect/>
          <a:stretch>
            <a:fillRect/>
          </a:stretch>
        </p:blipFill>
        <p:spPr>
          <a:xfrm>
            <a:off x="8688290" y="4077071"/>
            <a:ext cx="288036" cy="288036"/>
          </a:xfrm>
          <a:prstGeom prst="rect">
            <a:avLst/>
          </a:prstGeom>
          <a:noFill/>
          <a:ln cap="flat">
            <a:noFill/>
          </a:ln>
        </p:spPr>
      </p:pic>
      <p:pic>
        <p:nvPicPr>
          <p:cNvPr id="7" name="Picture 2" descr="C:\Users\Liam\Documents\Design\NCETM\04 Images for B1 PPTs\Final PNG files\ncetm_mm_sp1_se06_aw004.png">
            <a:extLst>
              <a:ext uri="{FF2B5EF4-FFF2-40B4-BE49-F238E27FC236}">
                <a16:creationId xmlns:a16="http://schemas.microsoft.com/office/drawing/2014/main" id="{ACFD8E8F-AC9B-4830-9505-91FCF03C5B09}"/>
              </a:ext>
            </a:extLst>
          </p:cNvPr>
          <p:cNvPicPr>
            <a:picLocks noChangeAspect="1"/>
          </p:cNvPicPr>
          <p:nvPr/>
        </p:nvPicPr>
        <p:blipFill>
          <a:blip r:embed="rId8"/>
          <a:srcRect/>
          <a:stretch>
            <a:fillRect/>
          </a:stretch>
        </p:blipFill>
        <p:spPr>
          <a:xfrm>
            <a:off x="5447931" y="4941170"/>
            <a:ext cx="1296143" cy="360035"/>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0-#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40">
    <p:bg>
      <p:bgPr>
        <a:solidFill>
          <a:srgbClr val="FDA695"/>
        </a:solidFill>
        <a:effectLst/>
      </p:bgPr>
    </p:bg>
    <p:spTree>
      <p:nvGrpSpPr>
        <p:cNvPr id="1" name=""/>
        <p:cNvGrpSpPr/>
        <p:nvPr/>
      </p:nvGrpSpPr>
      <p:grpSpPr>
        <a:xfrm>
          <a:off x="0" y="0"/>
          <a:ext cx="0" cy="0"/>
          <a:chOff x="0" y="0"/>
          <a:chExt cx="0" cy="0"/>
        </a:xfrm>
      </p:grpSpPr>
      <p:pic>
        <p:nvPicPr>
          <p:cNvPr id="2" name="Picture 2" descr="C:\Users\Liam\Documents\Design\NCETM\04 Images for B1 PPTs\Final PNG files\ncetm_mm_sp1_se06_aw005.png">
            <a:extLst>
              <a:ext uri="{FF2B5EF4-FFF2-40B4-BE49-F238E27FC236}">
                <a16:creationId xmlns:a16="http://schemas.microsoft.com/office/drawing/2014/main" id="{BE25305C-D516-40CC-B287-A81CC5A9E45B}"/>
              </a:ext>
            </a:extLst>
          </p:cNvPr>
          <p:cNvPicPr>
            <a:picLocks noChangeAspect="1"/>
          </p:cNvPicPr>
          <p:nvPr/>
        </p:nvPicPr>
        <p:blipFill>
          <a:blip r:embed="rId3"/>
          <a:srcRect l="-1150" t="-1496" b="-5644"/>
          <a:stretch>
            <a:fillRect/>
          </a:stretch>
        </p:blipFill>
        <p:spPr>
          <a:xfrm>
            <a:off x="2711625" y="908721"/>
            <a:ext cx="6031565" cy="4907584"/>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04BD-7362-4940-A29A-9BDC16806946}"/>
              </a:ext>
            </a:extLst>
          </p:cNvPr>
          <p:cNvSpPr txBox="1">
            <a:spLocks noGrp="1"/>
          </p:cNvSpPr>
          <p:nvPr>
            <p:ph type="title"/>
          </p:nvPr>
        </p:nvSpPr>
        <p:spPr/>
        <p:txBody>
          <a:bodyPr/>
          <a:lstStyle/>
          <a:p>
            <a:pPr lvl="0"/>
            <a:r>
              <a:rPr lang="en-GB">
                <a:latin typeface="Calibri" pitchFamily="34"/>
                <a:cs typeface="Calibri" pitchFamily="34"/>
              </a:rPr>
              <a:t>Aims for this session</a:t>
            </a:r>
          </a:p>
        </p:txBody>
      </p:sp>
      <p:sp>
        <p:nvSpPr>
          <p:cNvPr id="3" name="Content Placeholder 2">
            <a:extLst>
              <a:ext uri="{FF2B5EF4-FFF2-40B4-BE49-F238E27FC236}">
                <a16:creationId xmlns:a16="http://schemas.microsoft.com/office/drawing/2014/main" id="{5434DF82-C236-426B-BC5D-F9E3D720C6A0}"/>
              </a:ext>
            </a:extLst>
          </p:cNvPr>
          <p:cNvSpPr txBox="1">
            <a:spLocks noGrp="1"/>
          </p:cNvSpPr>
          <p:nvPr>
            <p:ph idx="1"/>
          </p:nvPr>
        </p:nvSpPr>
        <p:spPr>
          <a:xfrm>
            <a:off x="1019903" y="1533384"/>
            <a:ext cx="10796960" cy="4526280"/>
          </a:xfrm>
        </p:spPr>
        <p:txBody>
          <a:bodyPr/>
          <a:lstStyle/>
          <a:p>
            <a:pPr marL="0" lvl="0" indent="0">
              <a:lnSpc>
                <a:spcPct val="74000"/>
              </a:lnSpc>
              <a:buNone/>
            </a:pPr>
            <a:endParaRPr lang="en-GB" sz="4800">
              <a:latin typeface="Calibri" pitchFamily="34"/>
              <a:cs typeface="Calibri" pitchFamily="34"/>
            </a:endParaRPr>
          </a:p>
          <a:p>
            <a:pPr lvl="0">
              <a:lnSpc>
                <a:spcPct val="74000"/>
              </a:lnSpc>
              <a:buFont typeface="Arial" pitchFamily="34"/>
              <a:buChar char="•"/>
            </a:pPr>
            <a:r>
              <a:rPr lang="en-GB" sz="4800">
                <a:latin typeface="Calibri" pitchFamily="34"/>
                <a:cs typeface="Calibri" pitchFamily="34"/>
              </a:rPr>
              <a:t>Aims / Changes of the New Curriculum</a:t>
            </a:r>
          </a:p>
          <a:p>
            <a:pPr lvl="0">
              <a:lnSpc>
                <a:spcPct val="74000"/>
              </a:lnSpc>
              <a:buFont typeface="Arial" pitchFamily="34"/>
              <a:buChar char="•"/>
            </a:pPr>
            <a:r>
              <a:rPr lang="en-GB" sz="4800">
                <a:latin typeface="Calibri" pitchFamily="34"/>
                <a:cs typeface="Calibri" pitchFamily="34"/>
              </a:rPr>
              <a:t>Progression in Addition and Subtraction</a:t>
            </a:r>
          </a:p>
          <a:p>
            <a:pPr lvl="0">
              <a:lnSpc>
                <a:spcPct val="74000"/>
              </a:lnSpc>
              <a:buFont typeface="Arial" pitchFamily="34"/>
              <a:buChar char="•"/>
            </a:pPr>
            <a:r>
              <a:rPr lang="en-GB" sz="4800">
                <a:latin typeface="Calibri" pitchFamily="34"/>
                <a:cs typeface="Calibri" pitchFamily="34"/>
              </a:rPr>
              <a:t>Calculation Policy in Year 1 and 2</a:t>
            </a:r>
          </a:p>
          <a:p>
            <a:pPr lvl="0">
              <a:lnSpc>
                <a:spcPct val="74000"/>
              </a:lnSpc>
              <a:buFont typeface="Arial" pitchFamily="34"/>
              <a:buChar char="•"/>
            </a:pPr>
            <a:r>
              <a:rPr lang="en-GB" sz="4800">
                <a:latin typeface="Calibri" pitchFamily="34"/>
                <a:cs typeface="Calibri" pitchFamily="34"/>
              </a:rPr>
              <a:t>Have fun!</a:t>
            </a:r>
          </a:p>
          <a:p>
            <a:pPr marL="0" lvl="0" indent="0">
              <a:lnSpc>
                <a:spcPct val="74000"/>
              </a:lnSpc>
              <a:buNone/>
            </a:pPr>
            <a:endParaRPr lang="en-GB" sz="1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42">
    <p:bg>
      <p:bgPr>
        <a:solidFill>
          <a:srgbClr val="FDA695"/>
        </a:solidFill>
        <a:effectLst/>
      </p:bgPr>
    </p:bg>
    <p:spTree>
      <p:nvGrpSpPr>
        <p:cNvPr id="1" name=""/>
        <p:cNvGrpSpPr/>
        <p:nvPr/>
      </p:nvGrpSpPr>
      <p:grpSpPr>
        <a:xfrm>
          <a:off x="0" y="0"/>
          <a:ext cx="0" cy="0"/>
          <a:chOff x="0" y="0"/>
          <a:chExt cx="0" cy="0"/>
        </a:xfrm>
      </p:grpSpPr>
      <p:pic>
        <p:nvPicPr>
          <p:cNvPr id="2" name="Picture 2" descr="C:\Users\Liam\Documents\Design\NCETM\04 Images for B1 PPTs\Final PNG files\ncetm_mm_sp1_se06_aw019.png">
            <a:extLst>
              <a:ext uri="{FF2B5EF4-FFF2-40B4-BE49-F238E27FC236}">
                <a16:creationId xmlns:a16="http://schemas.microsoft.com/office/drawing/2014/main" id="{942A6B4E-C4DA-441C-ADD3-F53D6E6A4346}"/>
              </a:ext>
            </a:extLst>
          </p:cNvPr>
          <p:cNvPicPr>
            <a:picLocks noChangeAspect="1"/>
          </p:cNvPicPr>
          <p:nvPr/>
        </p:nvPicPr>
        <p:blipFill>
          <a:blip r:embed="rId3"/>
          <a:srcRect/>
          <a:stretch>
            <a:fillRect/>
          </a:stretch>
        </p:blipFill>
        <p:spPr>
          <a:xfrm>
            <a:off x="2135562" y="1412775"/>
            <a:ext cx="7907447" cy="5033762"/>
          </a:xfrm>
          <a:prstGeom prst="rect">
            <a:avLst/>
          </a:prstGeom>
          <a:noFill/>
          <a:ln cap="flat">
            <a:noFill/>
          </a:ln>
        </p:spPr>
      </p:pic>
      <p:sp>
        <p:nvSpPr>
          <p:cNvPr id="3" name="TextBox 19">
            <a:extLst>
              <a:ext uri="{FF2B5EF4-FFF2-40B4-BE49-F238E27FC236}">
                <a16:creationId xmlns:a16="http://schemas.microsoft.com/office/drawing/2014/main" id="{D98E771B-37B3-45EF-86B1-F6D3B7E988D4}"/>
              </a:ext>
            </a:extLst>
          </p:cNvPr>
          <p:cNvSpPr txBox="1"/>
          <p:nvPr/>
        </p:nvSpPr>
        <p:spPr>
          <a:xfrm>
            <a:off x="1631499" y="776316"/>
            <a:ext cx="9361041" cy="492440"/>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600" b="0" i="0" u="none" strike="noStrike" kern="1200" cap="none" spc="0" baseline="0">
                <a:solidFill>
                  <a:srgbClr val="000000"/>
                </a:solidFill>
                <a:uFillTx/>
                <a:latin typeface="Myriad Pro"/>
              </a:rPr>
              <a:t>Can you write a story that ends with six children on the bus?</a:t>
            </a:r>
            <a:endParaRPr lang="en-GB" sz="2600" b="1" i="0" u="none" strike="noStrike" kern="1200" cap="none" spc="0" baseline="0">
              <a:solidFill>
                <a:srgbClr val="000000"/>
              </a:solidFill>
              <a:uFillTx/>
              <a:latin typeface="Myriad Pro"/>
              <a:ea typeface="Myriad Pro Semibold"/>
              <a:cs typeface="Myriad Pro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29">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5FD1-8C84-4C79-AA83-19C003D128BD}"/>
              </a:ext>
            </a:extLst>
          </p:cNvPr>
          <p:cNvSpPr txBox="1">
            <a:spLocks noGrp="1"/>
          </p:cNvSpPr>
          <p:nvPr>
            <p:ph type="title"/>
          </p:nvPr>
        </p:nvSpPr>
        <p:spPr>
          <a:xfrm>
            <a:off x="2351580" y="1988838"/>
            <a:ext cx="7924803" cy="1143000"/>
          </a:xfrm>
        </p:spPr>
        <p:txBody>
          <a:bodyPr anchorCtr="1"/>
          <a:lstStyle/>
          <a:p>
            <a:pPr lvl="0" algn="ctr"/>
            <a:r>
              <a:rPr lang="en-GB"/>
              <a:t>Making 10 and Bridging 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7">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0EC7-2D51-4EF6-96FA-943C24354B23}"/>
              </a:ext>
            </a:extLst>
          </p:cNvPr>
          <p:cNvSpPr txBox="1">
            <a:spLocks noGrp="1"/>
          </p:cNvSpPr>
          <p:nvPr>
            <p:ph type="title"/>
          </p:nvPr>
        </p:nvSpPr>
        <p:spPr>
          <a:xfrm>
            <a:off x="1847526" y="301623"/>
            <a:ext cx="8363276" cy="1143000"/>
          </a:xfrm>
        </p:spPr>
        <p:txBody>
          <a:bodyPr/>
          <a:lstStyle/>
          <a:p>
            <a:pPr lvl="0"/>
            <a:r>
              <a:rPr lang="en-GB" sz="3600"/>
              <a:t>Bridging 10</a:t>
            </a:r>
            <a:br>
              <a:rPr lang="en-GB" sz="3600"/>
            </a:br>
            <a:r>
              <a:rPr lang="en-GB" sz="3600"/>
              <a:t>What is the Calculation? </a:t>
            </a:r>
          </a:p>
        </p:txBody>
      </p:sp>
      <p:graphicFrame>
        <p:nvGraphicFramePr>
          <p:cNvPr id="3" name="Table 3">
            <a:extLst>
              <a:ext uri="{FF2B5EF4-FFF2-40B4-BE49-F238E27FC236}">
                <a16:creationId xmlns:a16="http://schemas.microsoft.com/office/drawing/2014/main" id="{99DCEB48-9F97-4F92-AA43-C78C8CDAEE16}"/>
              </a:ext>
            </a:extLst>
          </p:cNvPr>
          <p:cNvGraphicFramePr>
            <a:graphicFrameLocks noGrp="1"/>
          </p:cNvGraphicFramePr>
          <p:nvPr/>
        </p:nvGraphicFramePr>
        <p:xfrm>
          <a:off x="1919535" y="1556793"/>
          <a:ext cx="2662001" cy="4840312"/>
        </p:xfrm>
        <a:graphic>
          <a:graphicData uri="http://schemas.openxmlformats.org/drawingml/2006/table">
            <a:tbl>
              <a:tblPr>
                <a:effectLst/>
              </a:tblPr>
              <a:tblGrid>
                <a:gridCol w="1331000">
                  <a:extLst>
                    <a:ext uri="{9D8B030D-6E8A-4147-A177-3AD203B41FA5}">
                      <a16:colId xmlns:a16="http://schemas.microsoft.com/office/drawing/2014/main" val="2059615479"/>
                    </a:ext>
                  </a:extLst>
                </a:gridCol>
                <a:gridCol w="1331000">
                  <a:extLst>
                    <a:ext uri="{9D8B030D-6E8A-4147-A177-3AD203B41FA5}">
                      <a16:colId xmlns:a16="http://schemas.microsoft.com/office/drawing/2014/main" val="1201811219"/>
                    </a:ext>
                  </a:extLst>
                </a:gridCol>
              </a:tblGrid>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163177"/>
                  </a:ext>
                </a:extLst>
              </a:tr>
              <a:tr h="968066">
                <a:tc>
                  <a:txBody>
                    <a:bodyPr/>
                    <a:lstStyle/>
                    <a:p>
                      <a:pPr lvl="0" algn="l">
                        <a:lnSpc>
                          <a:spcPct val="115000"/>
                        </a:lnSpc>
                        <a:spcAft>
                          <a:spcPts val="0"/>
                        </a:spcAft>
                      </a:pPr>
                      <a:r>
                        <a:rPr lang="en-GB" sz="700">
                          <a:latin typeface="Calibri"/>
                          <a:ea typeface="Calibri"/>
                          <a:cs typeface="Times New Roman"/>
                        </a:rPr>
                        <a:t>             </a:t>
                      </a: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603571"/>
                  </a:ext>
                </a:extLst>
              </a:tr>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487633"/>
                  </a:ext>
                </a:extLst>
              </a:tr>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929043"/>
                  </a:ext>
                </a:extLst>
              </a:tr>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137905"/>
                  </a:ext>
                </a:extLst>
              </a:tr>
            </a:tbl>
          </a:graphicData>
        </a:graphic>
      </p:graphicFrame>
      <p:sp>
        <p:nvSpPr>
          <p:cNvPr id="4" name="Oval 4">
            <a:extLst>
              <a:ext uri="{FF2B5EF4-FFF2-40B4-BE49-F238E27FC236}">
                <a16:creationId xmlns:a16="http://schemas.microsoft.com/office/drawing/2014/main" id="{D9BE50F6-DEF9-4627-9D14-F7315F388BD0}"/>
              </a:ext>
            </a:extLst>
          </p:cNvPr>
          <p:cNvSpPr/>
          <p:nvPr/>
        </p:nvSpPr>
        <p:spPr>
          <a:xfrm>
            <a:off x="2207571" y="1644575"/>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5" name="Oval 5">
            <a:extLst>
              <a:ext uri="{FF2B5EF4-FFF2-40B4-BE49-F238E27FC236}">
                <a16:creationId xmlns:a16="http://schemas.microsoft.com/office/drawing/2014/main" id="{25FE7C0A-5071-4FF7-AB7A-E7CE251AD6FA}"/>
              </a:ext>
            </a:extLst>
          </p:cNvPr>
          <p:cNvSpPr/>
          <p:nvPr/>
        </p:nvSpPr>
        <p:spPr>
          <a:xfrm>
            <a:off x="3503715" y="1644575"/>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6" name="Oval 6">
            <a:extLst>
              <a:ext uri="{FF2B5EF4-FFF2-40B4-BE49-F238E27FC236}">
                <a16:creationId xmlns:a16="http://schemas.microsoft.com/office/drawing/2014/main" id="{E302E0FE-C483-4B4A-B7E1-7499D6985CBD}"/>
              </a:ext>
            </a:extLst>
          </p:cNvPr>
          <p:cNvSpPr/>
          <p:nvPr/>
        </p:nvSpPr>
        <p:spPr>
          <a:xfrm>
            <a:off x="2279580" y="2580683"/>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7" name="Oval 7">
            <a:extLst>
              <a:ext uri="{FF2B5EF4-FFF2-40B4-BE49-F238E27FC236}">
                <a16:creationId xmlns:a16="http://schemas.microsoft.com/office/drawing/2014/main" id="{58B4A1CB-F3EA-43A8-A7E3-91492B615B68}"/>
              </a:ext>
            </a:extLst>
          </p:cNvPr>
          <p:cNvSpPr/>
          <p:nvPr/>
        </p:nvSpPr>
        <p:spPr>
          <a:xfrm>
            <a:off x="2279580" y="3588791"/>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8" name="Oval 8">
            <a:extLst>
              <a:ext uri="{FF2B5EF4-FFF2-40B4-BE49-F238E27FC236}">
                <a16:creationId xmlns:a16="http://schemas.microsoft.com/office/drawing/2014/main" id="{B7BEC64B-4101-4682-A86A-41E1769375EA}"/>
              </a:ext>
            </a:extLst>
          </p:cNvPr>
          <p:cNvSpPr/>
          <p:nvPr/>
        </p:nvSpPr>
        <p:spPr>
          <a:xfrm>
            <a:off x="2279580" y="4524899"/>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9" name="Oval 9">
            <a:extLst>
              <a:ext uri="{FF2B5EF4-FFF2-40B4-BE49-F238E27FC236}">
                <a16:creationId xmlns:a16="http://schemas.microsoft.com/office/drawing/2014/main" id="{3D407D92-C36E-4F94-A48E-E022D841BB8A}"/>
              </a:ext>
            </a:extLst>
          </p:cNvPr>
          <p:cNvSpPr/>
          <p:nvPr/>
        </p:nvSpPr>
        <p:spPr>
          <a:xfrm>
            <a:off x="2279580" y="5533006"/>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0" name="Oval 10">
            <a:extLst>
              <a:ext uri="{FF2B5EF4-FFF2-40B4-BE49-F238E27FC236}">
                <a16:creationId xmlns:a16="http://schemas.microsoft.com/office/drawing/2014/main" id="{3511EA14-2EF1-42ED-8C30-74C73F2DA11B}"/>
              </a:ext>
            </a:extLst>
          </p:cNvPr>
          <p:cNvSpPr/>
          <p:nvPr/>
        </p:nvSpPr>
        <p:spPr>
          <a:xfrm>
            <a:off x="3575724" y="2580683"/>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1" name="Oval 11">
            <a:extLst>
              <a:ext uri="{FF2B5EF4-FFF2-40B4-BE49-F238E27FC236}">
                <a16:creationId xmlns:a16="http://schemas.microsoft.com/office/drawing/2014/main" id="{F5C71374-406E-4DFD-9879-057FCD305079}"/>
              </a:ext>
            </a:extLst>
          </p:cNvPr>
          <p:cNvSpPr/>
          <p:nvPr/>
        </p:nvSpPr>
        <p:spPr>
          <a:xfrm>
            <a:off x="3575724" y="2580683"/>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2" name="Oval 12">
            <a:extLst>
              <a:ext uri="{FF2B5EF4-FFF2-40B4-BE49-F238E27FC236}">
                <a16:creationId xmlns:a16="http://schemas.microsoft.com/office/drawing/2014/main" id="{BD3C4F7C-A353-4FDA-A2D4-D053DE2F1A9E}"/>
              </a:ext>
            </a:extLst>
          </p:cNvPr>
          <p:cNvSpPr/>
          <p:nvPr/>
        </p:nvSpPr>
        <p:spPr>
          <a:xfrm>
            <a:off x="3503715" y="1644575"/>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3" name="Oval 13">
            <a:extLst>
              <a:ext uri="{FF2B5EF4-FFF2-40B4-BE49-F238E27FC236}">
                <a16:creationId xmlns:a16="http://schemas.microsoft.com/office/drawing/2014/main" id="{3F6E88DB-9736-402E-AB12-52C6ED7CBBAC}"/>
              </a:ext>
            </a:extLst>
          </p:cNvPr>
          <p:cNvSpPr/>
          <p:nvPr/>
        </p:nvSpPr>
        <p:spPr>
          <a:xfrm>
            <a:off x="2279580" y="5533006"/>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4" name="Oval 14">
            <a:extLst>
              <a:ext uri="{FF2B5EF4-FFF2-40B4-BE49-F238E27FC236}">
                <a16:creationId xmlns:a16="http://schemas.microsoft.com/office/drawing/2014/main" id="{6644B50F-D266-4734-9F33-92BFAD74578B}"/>
              </a:ext>
            </a:extLst>
          </p:cNvPr>
          <p:cNvSpPr/>
          <p:nvPr/>
        </p:nvSpPr>
        <p:spPr>
          <a:xfrm>
            <a:off x="2279580" y="4524899"/>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5" name="Oval 15">
            <a:extLst>
              <a:ext uri="{FF2B5EF4-FFF2-40B4-BE49-F238E27FC236}">
                <a16:creationId xmlns:a16="http://schemas.microsoft.com/office/drawing/2014/main" id="{FC88EE97-FDA7-4CDE-A1CB-B66D5558AEF4}"/>
              </a:ext>
            </a:extLst>
          </p:cNvPr>
          <p:cNvSpPr/>
          <p:nvPr/>
        </p:nvSpPr>
        <p:spPr>
          <a:xfrm>
            <a:off x="2279580" y="3588791"/>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6" name="Oval 16">
            <a:extLst>
              <a:ext uri="{FF2B5EF4-FFF2-40B4-BE49-F238E27FC236}">
                <a16:creationId xmlns:a16="http://schemas.microsoft.com/office/drawing/2014/main" id="{D589CAB1-866D-446A-96F8-D88BF3F94229}"/>
              </a:ext>
            </a:extLst>
          </p:cNvPr>
          <p:cNvSpPr/>
          <p:nvPr/>
        </p:nvSpPr>
        <p:spPr>
          <a:xfrm>
            <a:off x="2279580" y="2580683"/>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7" name="Oval 17">
            <a:extLst>
              <a:ext uri="{FF2B5EF4-FFF2-40B4-BE49-F238E27FC236}">
                <a16:creationId xmlns:a16="http://schemas.microsoft.com/office/drawing/2014/main" id="{76CD23ED-62A0-4475-88BA-AA3B0BA1DCD7}"/>
              </a:ext>
            </a:extLst>
          </p:cNvPr>
          <p:cNvSpPr/>
          <p:nvPr/>
        </p:nvSpPr>
        <p:spPr>
          <a:xfrm>
            <a:off x="2207571" y="1644575"/>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graphicFrame>
        <p:nvGraphicFramePr>
          <p:cNvPr id="18" name="Table 18">
            <a:extLst>
              <a:ext uri="{FF2B5EF4-FFF2-40B4-BE49-F238E27FC236}">
                <a16:creationId xmlns:a16="http://schemas.microsoft.com/office/drawing/2014/main" id="{E187CC34-BA8A-4E5B-8C43-6D531D28B977}"/>
              </a:ext>
            </a:extLst>
          </p:cNvPr>
          <p:cNvGraphicFramePr>
            <a:graphicFrameLocks noGrp="1"/>
          </p:cNvGraphicFramePr>
          <p:nvPr/>
        </p:nvGraphicFramePr>
        <p:xfrm>
          <a:off x="5735958" y="1556793"/>
          <a:ext cx="2662001" cy="4840312"/>
        </p:xfrm>
        <a:graphic>
          <a:graphicData uri="http://schemas.openxmlformats.org/drawingml/2006/table">
            <a:tbl>
              <a:tblPr>
                <a:effectLst/>
              </a:tblPr>
              <a:tblGrid>
                <a:gridCol w="1331000">
                  <a:extLst>
                    <a:ext uri="{9D8B030D-6E8A-4147-A177-3AD203B41FA5}">
                      <a16:colId xmlns:a16="http://schemas.microsoft.com/office/drawing/2014/main" val="4290254800"/>
                    </a:ext>
                  </a:extLst>
                </a:gridCol>
                <a:gridCol w="1331000">
                  <a:extLst>
                    <a:ext uri="{9D8B030D-6E8A-4147-A177-3AD203B41FA5}">
                      <a16:colId xmlns:a16="http://schemas.microsoft.com/office/drawing/2014/main" val="2077071171"/>
                    </a:ext>
                  </a:extLst>
                </a:gridCol>
              </a:tblGrid>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08950"/>
                  </a:ext>
                </a:extLst>
              </a:tr>
              <a:tr h="968066">
                <a:tc>
                  <a:txBody>
                    <a:bodyPr/>
                    <a:lstStyle/>
                    <a:p>
                      <a:pPr lvl="0" algn="l">
                        <a:lnSpc>
                          <a:spcPct val="115000"/>
                        </a:lnSpc>
                        <a:spcAft>
                          <a:spcPts val="0"/>
                        </a:spcAft>
                      </a:pPr>
                      <a:r>
                        <a:rPr lang="en-GB" sz="700">
                          <a:latin typeface="Calibri"/>
                          <a:ea typeface="Calibri"/>
                          <a:cs typeface="Times New Roman"/>
                        </a:rPr>
                        <a:t>             </a:t>
                      </a: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468433"/>
                  </a:ext>
                </a:extLst>
              </a:tr>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382894"/>
                  </a:ext>
                </a:extLst>
              </a:tr>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978109"/>
                  </a:ext>
                </a:extLst>
              </a:tr>
              <a:tr h="96806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847392"/>
                  </a:ext>
                </a:extLst>
              </a:tr>
            </a:tbl>
          </a:graphicData>
        </a:graphic>
      </p:graphicFrame>
      <p:sp>
        <p:nvSpPr>
          <p:cNvPr id="19" name="Oval 19">
            <a:extLst>
              <a:ext uri="{FF2B5EF4-FFF2-40B4-BE49-F238E27FC236}">
                <a16:creationId xmlns:a16="http://schemas.microsoft.com/office/drawing/2014/main" id="{6466BBE4-0307-4016-B0DC-92C1F6E3CE91}"/>
              </a:ext>
            </a:extLst>
          </p:cNvPr>
          <p:cNvSpPr/>
          <p:nvPr/>
        </p:nvSpPr>
        <p:spPr>
          <a:xfrm>
            <a:off x="6023994" y="1644575"/>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0" name="Oval 21">
            <a:extLst>
              <a:ext uri="{FF2B5EF4-FFF2-40B4-BE49-F238E27FC236}">
                <a16:creationId xmlns:a16="http://schemas.microsoft.com/office/drawing/2014/main" id="{67248953-F198-4775-A97C-25AF34648121}"/>
              </a:ext>
            </a:extLst>
          </p:cNvPr>
          <p:cNvSpPr/>
          <p:nvPr/>
        </p:nvSpPr>
        <p:spPr>
          <a:xfrm>
            <a:off x="6096003" y="2580683"/>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1" name="Oval 22">
            <a:extLst>
              <a:ext uri="{FF2B5EF4-FFF2-40B4-BE49-F238E27FC236}">
                <a16:creationId xmlns:a16="http://schemas.microsoft.com/office/drawing/2014/main" id="{DDC70F88-0E86-4EDF-AC06-653D20DCB16D}"/>
              </a:ext>
            </a:extLst>
          </p:cNvPr>
          <p:cNvSpPr/>
          <p:nvPr/>
        </p:nvSpPr>
        <p:spPr>
          <a:xfrm>
            <a:off x="6096003" y="3588791"/>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2" name="Oval 23">
            <a:extLst>
              <a:ext uri="{FF2B5EF4-FFF2-40B4-BE49-F238E27FC236}">
                <a16:creationId xmlns:a16="http://schemas.microsoft.com/office/drawing/2014/main" id="{86A89A60-90A7-4159-9B1C-F3BABC90BF40}"/>
              </a:ext>
            </a:extLst>
          </p:cNvPr>
          <p:cNvSpPr/>
          <p:nvPr/>
        </p:nvSpPr>
        <p:spPr>
          <a:xfrm>
            <a:off x="6096003" y="4524899"/>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3" name="Oval 24">
            <a:extLst>
              <a:ext uri="{FF2B5EF4-FFF2-40B4-BE49-F238E27FC236}">
                <a16:creationId xmlns:a16="http://schemas.microsoft.com/office/drawing/2014/main" id="{F78FC96E-5001-4970-B627-4CAF4B3541AC}"/>
              </a:ext>
            </a:extLst>
          </p:cNvPr>
          <p:cNvSpPr/>
          <p:nvPr/>
        </p:nvSpPr>
        <p:spPr>
          <a:xfrm>
            <a:off x="6096003" y="5533006"/>
            <a:ext cx="792089" cy="79208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4" name="TextBox 33">
            <a:extLst>
              <a:ext uri="{FF2B5EF4-FFF2-40B4-BE49-F238E27FC236}">
                <a16:creationId xmlns:a16="http://schemas.microsoft.com/office/drawing/2014/main" id="{5A1D270A-75B8-493C-AC75-CCA445D2A950}"/>
              </a:ext>
            </a:extLst>
          </p:cNvPr>
          <p:cNvSpPr txBox="1"/>
          <p:nvPr/>
        </p:nvSpPr>
        <p:spPr>
          <a:xfrm>
            <a:off x="8688290" y="2420892"/>
            <a:ext cx="1800197"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How can we use 10 to solve the addition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3.00578E-6 L -0.27569 -0.28324 ">
                                      <p:cBhvr>
                                        <p:cTn id="6" dur="2000" fill="hold"/>
                                        <p:tgtEl>
                                          <p:spTgt spid="23"/>
                                        </p:tgtEl>
                                        <p:attrNameLst>
                                          <p:attrName>ppt_x</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5556E-6 3.00578E-6 L -0.2835 3.00578E-6 ">
                                      <p:cBhvr>
                                        <p:cTn id="10" dur="2000" fill="hold"/>
                                        <p:tgtEl>
                                          <p:spTgt spid="22"/>
                                        </p:tgtEl>
                                        <p:attrNameLst>
                                          <p:attrName>ppt_x</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29132 0.29364 ">
                                      <p:cBhvr>
                                        <p:cTn id="14" dur="2000" fill="hold"/>
                                        <p:tgtEl>
                                          <p:spTgt spid="21"/>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Slide147">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4F01-CD09-45FF-A458-D81157F51689}"/>
              </a:ext>
            </a:extLst>
          </p:cNvPr>
          <p:cNvSpPr txBox="1">
            <a:spLocks noGrp="1"/>
          </p:cNvSpPr>
          <p:nvPr>
            <p:ph type="title"/>
          </p:nvPr>
        </p:nvSpPr>
        <p:spPr>
          <a:xfrm>
            <a:off x="2286000" y="301623"/>
            <a:ext cx="7924803" cy="679106"/>
          </a:xfrm>
        </p:spPr>
        <p:txBody>
          <a:bodyPr/>
          <a:lstStyle/>
          <a:p>
            <a:pPr lvl="0"/>
            <a:r>
              <a:rPr lang="en-GB" sz="4000"/>
              <a:t>Adding 3 Numbers</a:t>
            </a:r>
          </a:p>
        </p:txBody>
      </p:sp>
      <p:pic>
        <p:nvPicPr>
          <p:cNvPr id="3" name="Content Placeholder 2">
            <a:hlinkClick r:id="rId2" action="ppaction://hlinkfile"/>
            <a:extLst>
              <a:ext uri="{FF2B5EF4-FFF2-40B4-BE49-F238E27FC236}">
                <a16:creationId xmlns:a16="http://schemas.microsoft.com/office/drawing/2014/main" id="{0CA02B90-BB4E-42BC-9924-9131D39DF51D}"/>
              </a:ext>
            </a:extLst>
          </p:cNvPr>
          <p:cNvPicPr>
            <a:picLocks noGrp="1" noChangeAspect="1"/>
          </p:cNvPicPr>
          <p:nvPr>
            <p:ph idx="1"/>
          </p:nvPr>
        </p:nvPicPr>
        <p:blipFill>
          <a:blip r:embed="rId3"/>
          <a:srcRect/>
          <a:stretch>
            <a:fillRect/>
          </a:stretch>
        </p:blipFill>
        <p:spPr>
          <a:xfrm>
            <a:off x="2927652" y="1556793"/>
            <a:ext cx="6374337" cy="455483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48">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29D9-501D-4262-9C76-CA3CDDDD8EF3}"/>
              </a:ext>
            </a:extLst>
          </p:cNvPr>
          <p:cNvSpPr txBox="1">
            <a:spLocks noGrp="1"/>
          </p:cNvSpPr>
          <p:nvPr>
            <p:ph type="title"/>
          </p:nvPr>
        </p:nvSpPr>
        <p:spPr>
          <a:xfrm>
            <a:off x="1533375" y="238923"/>
            <a:ext cx="7924803" cy="679106"/>
          </a:xfrm>
        </p:spPr>
        <p:txBody>
          <a:bodyPr/>
          <a:lstStyle/>
          <a:p>
            <a:endParaRPr lang="en-GB"/>
          </a:p>
        </p:txBody>
      </p:sp>
      <p:pic>
        <p:nvPicPr>
          <p:cNvPr id="3" name="Picture 4">
            <a:extLst>
              <a:ext uri="{FF2B5EF4-FFF2-40B4-BE49-F238E27FC236}">
                <a16:creationId xmlns:a16="http://schemas.microsoft.com/office/drawing/2014/main" id="{0AA4C2F5-1F76-40E6-8364-65630F26027E}"/>
              </a:ext>
            </a:extLst>
          </p:cNvPr>
          <p:cNvPicPr>
            <a:picLocks noChangeAspect="1"/>
          </p:cNvPicPr>
          <p:nvPr/>
        </p:nvPicPr>
        <p:blipFill>
          <a:blip r:embed="rId2"/>
          <a:srcRect l="34961" t="23782" r="21885" b="20806"/>
          <a:stretch>
            <a:fillRect/>
          </a:stretch>
        </p:blipFill>
        <p:spPr>
          <a:xfrm>
            <a:off x="1111352" y="138303"/>
            <a:ext cx="8977067" cy="6480773"/>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64">
    <p:bg>
      <p:bgPr>
        <a:solidFill>
          <a:srgbClr val="FDA695"/>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E277A9A-2B8B-4DE0-BDC0-AE0CAADDF535}"/>
              </a:ext>
            </a:extLst>
          </p:cNvPr>
          <p:cNvSpPr txBox="1">
            <a:spLocks noGrp="1"/>
          </p:cNvSpPr>
          <p:nvPr>
            <p:ph idx="1"/>
          </p:nvPr>
        </p:nvSpPr>
        <p:spPr>
          <a:xfrm>
            <a:off x="2135562" y="1340766"/>
            <a:ext cx="8137647" cy="1152125"/>
          </a:xfrm>
        </p:spPr>
        <p:txBody>
          <a:bodyPr/>
          <a:lstStyle/>
          <a:p>
            <a:pPr marL="0" lvl="0"/>
            <a:r>
              <a:rPr lang="en-GB" sz="4400">
                <a:solidFill>
                  <a:srgbClr val="FF0000"/>
                </a:solidFill>
              </a:rPr>
              <a:t>Place value </a:t>
            </a:r>
            <a:r>
              <a:rPr lang="en-GB" sz="4400"/>
              <a:t>and </a:t>
            </a:r>
            <a:r>
              <a:rPr lang="en-GB" sz="4400">
                <a:solidFill>
                  <a:srgbClr val="FF0000"/>
                </a:solidFill>
              </a:rPr>
              <a:t>column value</a:t>
            </a:r>
          </a:p>
        </p:txBody>
      </p:sp>
      <p:sp>
        <p:nvSpPr>
          <p:cNvPr id="3" name="TextBox 4">
            <a:extLst>
              <a:ext uri="{FF2B5EF4-FFF2-40B4-BE49-F238E27FC236}">
                <a16:creationId xmlns:a16="http://schemas.microsoft.com/office/drawing/2014/main" id="{A9F71CE9-844A-4C7D-B2FF-2EC67F80CDC8}"/>
              </a:ext>
            </a:extLst>
          </p:cNvPr>
          <p:cNvSpPr txBox="1"/>
          <p:nvPr/>
        </p:nvSpPr>
        <p:spPr>
          <a:xfrm>
            <a:off x="2135562" y="2780928"/>
            <a:ext cx="7056781" cy="212365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a:rPr>
              <a:t>34 = 30 and 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4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a:rPr>
              <a:t>34 = 3 tens and 4 ones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87">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89D7-5DE2-485E-8C9E-9D713B91AA7A}"/>
              </a:ext>
            </a:extLst>
          </p:cNvPr>
          <p:cNvSpPr txBox="1">
            <a:spLocks noGrp="1"/>
          </p:cNvSpPr>
          <p:nvPr>
            <p:ph type="title"/>
          </p:nvPr>
        </p:nvSpPr>
        <p:spPr>
          <a:xfrm>
            <a:off x="2207571" y="1124739"/>
            <a:ext cx="7924803" cy="792089"/>
          </a:xfrm>
        </p:spPr>
        <p:txBody>
          <a:bodyPr/>
          <a:lstStyle/>
          <a:p>
            <a:pPr lvl="0"/>
            <a:r>
              <a:rPr lang="en-GB" sz="4000"/>
              <a:t>Using nouns to build understanding</a:t>
            </a:r>
          </a:p>
        </p:txBody>
      </p:sp>
      <p:sp>
        <p:nvSpPr>
          <p:cNvPr id="3" name="Content Placeholder 2">
            <a:extLst>
              <a:ext uri="{FF2B5EF4-FFF2-40B4-BE49-F238E27FC236}">
                <a16:creationId xmlns:a16="http://schemas.microsoft.com/office/drawing/2014/main" id="{39CD0D72-3BA4-424E-852B-DCFA89DDE49D}"/>
              </a:ext>
            </a:extLst>
          </p:cNvPr>
          <p:cNvSpPr txBox="1">
            <a:spLocks noGrp="1"/>
          </p:cNvSpPr>
          <p:nvPr>
            <p:ph idx="1"/>
          </p:nvPr>
        </p:nvSpPr>
        <p:spPr>
          <a:xfrm>
            <a:off x="2135562" y="2204865"/>
            <a:ext cx="8532440" cy="3240359"/>
          </a:xfrm>
        </p:spPr>
        <p:txBody>
          <a:bodyPr/>
          <a:lstStyle/>
          <a:p>
            <a:pPr lvl="0">
              <a:lnSpc>
                <a:spcPct val="84000"/>
              </a:lnSpc>
            </a:pPr>
            <a:r>
              <a:rPr lang="en-GB" sz="3600"/>
              <a:t>Why does 30+40 =70?</a:t>
            </a:r>
          </a:p>
          <a:p>
            <a:pPr lvl="0">
              <a:lnSpc>
                <a:spcPct val="84000"/>
              </a:lnSpc>
            </a:pPr>
            <a:endParaRPr lang="en-GB" sz="3600"/>
          </a:p>
          <a:p>
            <a:pPr lvl="0">
              <a:lnSpc>
                <a:spcPct val="84000"/>
              </a:lnSpc>
            </a:pPr>
            <a:r>
              <a:rPr lang="en-GB" sz="3600"/>
              <a:t>3 tens plus 4 tens equals 7 tens</a:t>
            </a:r>
          </a:p>
          <a:p>
            <a:pPr lvl="0">
              <a:lnSpc>
                <a:spcPct val="84000"/>
              </a:lnSpc>
            </a:pPr>
            <a:r>
              <a:rPr lang="en-GB" sz="3600"/>
              <a:t>(3 flowers plus 4 flowers equals 7 flowers</a:t>
            </a:r>
          </a:p>
          <a:p>
            <a:pPr lvl="0">
              <a:lnSpc>
                <a:spcPct val="84000"/>
              </a:lnSpc>
            </a:pPr>
            <a:r>
              <a:rPr lang="en-GB" sz="3600"/>
              <a:t>3 ones plus 4 ones equals 7 ones) </a:t>
            </a:r>
          </a:p>
          <a:p>
            <a:pPr lvl="0">
              <a:lnSpc>
                <a:spcPct val="84000"/>
              </a:lnSpc>
            </a:pP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49">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E3D2-17AE-458F-8E06-162CD85F0228}"/>
              </a:ext>
            </a:extLst>
          </p:cNvPr>
          <p:cNvSpPr txBox="1">
            <a:spLocks noGrp="1"/>
          </p:cNvSpPr>
          <p:nvPr>
            <p:ph type="title"/>
          </p:nvPr>
        </p:nvSpPr>
        <p:spPr/>
        <p:txBody>
          <a:bodyPr/>
          <a:lstStyle/>
          <a:p>
            <a:pPr lvl="0"/>
            <a:r>
              <a:rPr lang="en-GB"/>
              <a:t>Part/Part/Whole Model</a:t>
            </a:r>
          </a:p>
        </p:txBody>
      </p:sp>
      <p:sp>
        <p:nvSpPr>
          <p:cNvPr id="3" name="Oval 3">
            <a:extLst>
              <a:ext uri="{FF2B5EF4-FFF2-40B4-BE49-F238E27FC236}">
                <a16:creationId xmlns:a16="http://schemas.microsoft.com/office/drawing/2014/main" id="{214E9738-5AC7-4F7E-92CB-38ECA8D08010}"/>
              </a:ext>
            </a:extLst>
          </p:cNvPr>
          <p:cNvSpPr/>
          <p:nvPr/>
        </p:nvSpPr>
        <p:spPr>
          <a:xfrm>
            <a:off x="4079778" y="1988838"/>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4" name="Oval 5">
            <a:extLst>
              <a:ext uri="{FF2B5EF4-FFF2-40B4-BE49-F238E27FC236}">
                <a16:creationId xmlns:a16="http://schemas.microsoft.com/office/drawing/2014/main" id="{5D61DB0A-3548-48DF-A97E-765ABD6224B7}"/>
              </a:ext>
            </a:extLst>
          </p:cNvPr>
          <p:cNvSpPr/>
          <p:nvPr/>
        </p:nvSpPr>
        <p:spPr>
          <a:xfrm>
            <a:off x="4511823" y="1988838"/>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5" name="Oval 6">
            <a:extLst>
              <a:ext uri="{FF2B5EF4-FFF2-40B4-BE49-F238E27FC236}">
                <a16:creationId xmlns:a16="http://schemas.microsoft.com/office/drawing/2014/main" id="{C9945874-81E4-4CB1-8A48-BB4E9409815B}"/>
              </a:ext>
            </a:extLst>
          </p:cNvPr>
          <p:cNvSpPr/>
          <p:nvPr/>
        </p:nvSpPr>
        <p:spPr>
          <a:xfrm>
            <a:off x="4943868" y="1988838"/>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6" name="Oval 7">
            <a:extLst>
              <a:ext uri="{FF2B5EF4-FFF2-40B4-BE49-F238E27FC236}">
                <a16:creationId xmlns:a16="http://schemas.microsoft.com/office/drawing/2014/main" id="{29C32390-4CBA-4ED2-90D9-03751F1726DE}"/>
              </a:ext>
            </a:extLst>
          </p:cNvPr>
          <p:cNvSpPr/>
          <p:nvPr/>
        </p:nvSpPr>
        <p:spPr>
          <a:xfrm>
            <a:off x="5375922" y="1988838"/>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7" name="Oval 8">
            <a:extLst>
              <a:ext uri="{FF2B5EF4-FFF2-40B4-BE49-F238E27FC236}">
                <a16:creationId xmlns:a16="http://schemas.microsoft.com/office/drawing/2014/main" id="{E2A53EAA-319E-403D-9253-3047018251F3}"/>
              </a:ext>
            </a:extLst>
          </p:cNvPr>
          <p:cNvSpPr/>
          <p:nvPr/>
        </p:nvSpPr>
        <p:spPr>
          <a:xfrm>
            <a:off x="5807967" y="1988838"/>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8" name="Oval 9">
            <a:extLst>
              <a:ext uri="{FF2B5EF4-FFF2-40B4-BE49-F238E27FC236}">
                <a16:creationId xmlns:a16="http://schemas.microsoft.com/office/drawing/2014/main" id="{07E95E1B-224D-4FC4-81E5-C2DBF8C54B1D}"/>
              </a:ext>
            </a:extLst>
          </p:cNvPr>
          <p:cNvSpPr/>
          <p:nvPr/>
        </p:nvSpPr>
        <p:spPr>
          <a:xfrm>
            <a:off x="6240011" y="1988838"/>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9" name="Oval 10">
            <a:extLst>
              <a:ext uri="{FF2B5EF4-FFF2-40B4-BE49-F238E27FC236}">
                <a16:creationId xmlns:a16="http://schemas.microsoft.com/office/drawing/2014/main" id="{0AFCFBCC-DDF4-4530-8B3A-3A7B78F0B643}"/>
              </a:ext>
            </a:extLst>
          </p:cNvPr>
          <p:cNvSpPr/>
          <p:nvPr/>
        </p:nvSpPr>
        <p:spPr>
          <a:xfrm>
            <a:off x="6672065" y="1988838"/>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grpSp>
        <p:nvGrpSpPr>
          <p:cNvPr id="10" name="Group 25">
            <a:extLst>
              <a:ext uri="{FF2B5EF4-FFF2-40B4-BE49-F238E27FC236}">
                <a16:creationId xmlns:a16="http://schemas.microsoft.com/office/drawing/2014/main" id="{D3897528-7EB0-41FD-81CF-520342B889C1}"/>
              </a:ext>
            </a:extLst>
          </p:cNvPr>
          <p:cNvGrpSpPr/>
          <p:nvPr/>
        </p:nvGrpSpPr>
        <p:grpSpPr>
          <a:xfrm>
            <a:off x="2135562" y="2780928"/>
            <a:ext cx="1512162" cy="1440161"/>
            <a:chOff x="2135562" y="2780928"/>
            <a:chExt cx="1512162" cy="1440161"/>
          </a:xfrm>
        </p:grpSpPr>
        <p:sp>
          <p:nvSpPr>
            <p:cNvPr id="11" name="Line 26">
              <a:extLst>
                <a:ext uri="{FF2B5EF4-FFF2-40B4-BE49-F238E27FC236}">
                  <a16:creationId xmlns:a16="http://schemas.microsoft.com/office/drawing/2014/main" id="{50FF45F4-9477-4934-87A5-4B21E98A66EA}"/>
                </a:ext>
              </a:extLst>
            </p:cNvPr>
            <p:cNvSpPr/>
            <p:nvPr/>
          </p:nvSpPr>
          <p:spPr>
            <a:xfrm rot="5399996" flipH="1">
              <a:off x="2653574" y="3056798"/>
              <a:ext cx="196385" cy="2239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12" name="Line 27">
              <a:extLst>
                <a:ext uri="{FF2B5EF4-FFF2-40B4-BE49-F238E27FC236}">
                  <a16:creationId xmlns:a16="http://schemas.microsoft.com/office/drawing/2014/main" id="{1AF4022F-A8F8-4AA9-9695-A22B5A4E20E9}"/>
                </a:ext>
              </a:extLst>
            </p:cNvPr>
            <p:cNvSpPr/>
            <p:nvPr/>
          </p:nvSpPr>
          <p:spPr>
            <a:xfrm rot="5400013">
              <a:off x="2653574" y="3498663"/>
              <a:ext cx="196385" cy="2239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13" name="Text Box 28">
              <a:extLst>
                <a:ext uri="{FF2B5EF4-FFF2-40B4-BE49-F238E27FC236}">
                  <a16:creationId xmlns:a16="http://schemas.microsoft.com/office/drawing/2014/main" id="{3EC21ABE-261C-465B-9DA6-9BDE4A076439}"/>
                </a:ext>
              </a:extLst>
            </p:cNvPr>
            <p:cNvSpPr txBox="1"/>
            <p:nvPr/>
          </p:nvSpPr>
          <p:spPr>
            <a:xfrm>
              <a:off x="2868957" y="2996955"/>
              <a:ext cx="778767" cy="680807"/>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9</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14" name="Text Box 29">
              <a:extLst>
                <a:ext uri="{FF2B5EF4-FFF2-40B4-BE49-F238E27FC236}">
                  <a16:creationId xmlns:a16="http://schemas.microsoft.com/office/drawing/2014/main" id="{0FBC7AC1-EDE8-4290-ACB1-722827F162DA}"/>
                </a:ext>
              </a:extLst>
            </p:cNvPr>
            <p:cNvSpPr txBox="1"/>
            <p:nvPr/>
          </p:nvSpPr>
          <p:spPr>
            <a:xfrm>
              <a:off x="2230075" y="3540282"/>
              <a:ext cx="778767" cy="680807"/>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2</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15" name="Rectangle 30">
              <a:extLst>
                <a:ext uri="{FF2B5EF4-FFF2-40B4-BE49-F238E27FC236}">
                  <a16:creationId xmlns:a16="http://schemas.microsoft.com/office/drawing/2014/main" id="{C9C587DD-850F-492A-B8BA-A4771D1DB495}"/>
                </a:ext>
              </a:extLst>
            </p:cNvPr>
            <p:cNvSpPr/>
            <p:nvPr/>
          </p:nvSpPr>
          <p:spPr>
            <a:xfrm>
              <a:off x="2135562" y="2780928"/>
              <a:ext cx="439469" cy="510600"/>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grpSp>
        <p:nvGrpSpPr>
          <p:cNvPr id="16" name="Group 2">
            <a:extLst>
              <a:ext uri="{FF2B5EF4-FFF2-40B4-BE49-F238E27FC236}">
                <a16:creationId xmlns:a16="http://schemas.microsoft.com/office/drawing/2014/main" id="{EEE9F909-B903-4968-A8C6-2D38C8132F35}"/>
              </a:ext>
            </a:extLst>
          </p:cNvPr>
          <p:cNvGrpSpPr/>
          <p:nvPr/>
        </p:nvGrpSpPr>
        <p:grpSpPr>
          <a:xfrm>
            <a:off x="3791742" y="4221089"/>
            <a:ext cx="1224135" cy="1368153"/>
            <a:chOff x="3791742" y="4221089"/>
            <a:chExt cx="1224135" cy="1368153"/>
          </a:xfrm>
        </p:grpSpPr>
        <p:sp>
          <p:nvSpPr>
            <p:cNvPr id="17" name="Text Box 3">
              <a:extLst>
                <a:ext uri="{FF2B5EF4-FFF2-40B4-BE49-F238E27FC236}">
                  <a16:creationId xmlns:a16="http://schemas.microsoft.com/office/drawing/2014/main" id="{71E13E41-699A-4189-852E-18F12ED2ABF4}"/>
                </a:ext>
              </a:extLst>
            </p:cNvPr>
            <p:cNvSpPr txBox="1"/>
            <p:nvPr/>
          </p:nvSpPr>
          <p:spPr>
            <a:xfrm>
              <a:off x="4022299" y="4221089"/>
              <a:ext cx="851928" cy="668545"/>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10</a:t>
              </a:r>
              <a:endParaRPr lang="zh-CN" sz="3200" b="0" i="0" u="none" strike="noStrike" kern="1200" cap="none" spc="0" baseline="0">
                <a:solidFill>
                  <a:srgbClr val="000000"/>
                </a:solidFill>
                <a:uFillTx/>
                <a:latin typeface="Arial" pitchFamily="34"/>
                <a:ea typeface="宋体" pitchFamily="2"/>
                <a:cs typeface="宋体" pitchFamily="2"/>
              </a:endParaRPr>
            </a:p>
          </p:txBody>
        </p:sp>
        <p:grpSp>
          <p:nvGrpSpPr>
            <p:cNvPr id="18" name="Group 4">
              <a:extLst>
                <a:ext uri="{FF2B5EF4-FFF2-40B4-BE49-F238E27FC236}">
                  <a16:creationId xmlns:a16="http://schemas.microsoft.com/office/drawing/2014/main" id="{B52B2FE8-84E4-4318-881B-A33A042222EF}"/>
                </a:ext>
              </a:extLst>
            </p:cNvPr>
            <p:cNvGrpSpPr/>
            <p:nvPr/>
          </p:nvGrpSpPr>
          <p:grpSpPr>
            <a:xfrm>
              <a:off x="4055391" y="4783564"/>
              <a:ext cx="604820" cy="253919"/>
              <a:chOff x="4055391" y="4783564"/>
              <a:chExt cx="604820" cy="253919"/>
            </a:xfrm>
          </p:grpSpPr>
          <p:sp>
            <p:nvSpPr>
              <p:cNvPr id="19" name="Line 5">
                <a:extLst>
                  <a:ext uri="{FF2B5EF4-FFF2-40B4-BE49-F238E27FC236}">
                    <a16:creationId xmlns:a16="http://schemas.microsoft.com/office/drawing/2014/main" id="{BBE61718-E7A8-4DDF-B08B-4E6ECC9EB56C}"/>
                  </a:ext>
                </a:extLst>
              </p:cNvPr>
              <p:cNvSpPr/>
              <p:nvPr/>
            </p:nvSpPr>
            <p:spPr>
              <a:xfrm flipH="1">
                <a:off x="4055391" y="4783564"/>
                <a:ext cx="186098" cy="2539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sp>
            <p:nvSpPr>
              <p:cNvPr id="20" name="Line 6">
                <a:extLst>
                  <a:ext uri="{FF2B5EF4-FFF2-40B4-BE49-F238E27FC236}">
                    <a16:creationId xmlns:a16="http://schemas.microsoft.com/office/drawing/2014/main" id="{1B4153A7-87E2-4E1F-B3FA-3923845A2AC4}"/>
                  </a:ext>
                </a:extLst>
              </p:cNvPr>
              <p:cNvSpPr/>
              <p:nvPr/>
            </p:nvSpPr>
            <p:spPr>
              <a:xfrm>
                <a:off x="4474113" y="4783564"/>
                <a:ext cx="186098" cy="2539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000000"/>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sp>
          <p:nvSpPr>
            <p:cNvPr id="21" name="Text Box 7">
              <a:extLst>
                <a:ext uri="{FF2B5EF4-FFF2-40B4-BE49-F238E27FC236}">
                  <a16:creationId xmlns:a16="http://schemas.microsoft.com/office/drawing/2014/main" id="{601A64EF-00C1-445E-95F2-69D87094B0D8}"/>
                </a:ext>
              </a:extLst>
            </p:cNvPr>
            <p:cNvSpPr txBox="1"/>
            <p:nvPr/>
          </p:nvSpPr>
          <p:spPr>
            <a:xfrm>
              <a:off x="3791742" y="4920697"/>
              <a:ext cx="851928" cy="668545"/>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pitchFamily="34"/>
                  <a:ea typeface="宋体" pitchFamily="2"/>
                  <a:cs typeface="宋体" pitchFamily="2"/>
                </a:rPr>
                <a:t>5</a:t>
              </a:r>
              <a:endParaRPr lang="zh-CN" sz="3200" b="0" i="0" u="none" strike="noStrike" kern="1200" cap="none" spc="0" baseline="0">
                <a:solidFill>
                  <a:srgbClr val="000000"/>
                </a:solidFill>
                <a:uFillTx/>
                <a:latin typeface="Arial" pitchFamily="34"/>
                <a:ea typeface="宋体" pitchFamily="2"/>
                <a:cs typeface="宋体" pitchFamily="2"/>
              </a:endParaRPr>
            </a:p>
          </p:txBody>
        </p:sp>
        <p:sp>
          <p:nvSpPr>
            <p:cNvPr id="22" name="Rectangle 8">
              <a:extLst>
                <a:ext uri="{FF2B5EF4-FFF2-40B4-BE49-F238E27FC236}">
                  <a16:creationId xmlns:a16="http://schemas.microsoft.com/office/drawing/2014/main" id="{14F95C4C-8D2C-49EA-9F7F-23E13240ACC4}"/>
                </a:ext>
              </a:extLst>
            </p:cNvPr>
            <p:cNvSpPr/>
            <p:nvPr/>
          </p:nvSpPr>
          <p:spPr>
            <a:xfrm>
              <a:off x="4535113" y="5021409"/>
              <a:ext cx="480764" cy="501402"/>
            </a:xfrm>
            <a:prstGeom prst="rect">
              <a:avLst/>
            </a:prstGeom>
            <a:solidFill>
              <a:srgbClr val="FFFFFF"/>
            </a:solidFill>
            <a:ln w="9528" cap="flat">
              <a:solidFill>
                <a:srgbClr val="0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a typeface="等线" pitchFamily="2"/>
              </a:endParaRPr>
            </a:p>
          </p:txBody>
        </p:sp>
      </p:grpSp>
      <p:sp>
        <p:nvSpPr>
          <p:cNvPr id="23" name="Rectangle 24">
            <a:extLst>
              <a:ext uri="{FF2B5EF4-FFF2-40B4-BE49-F238E27FC236}">
                <a16:creationId xmlns:a16="http://schemas.microsoft.com/office/drawing/2014/main" id="{66BFA3DB-1425-4FA4-9703-F12002F7B98C}"/>
              </a:ext>
            </a:extLst>
          </p:cNvPr>
          <p:cNvSpPr/>
          <p:nvPr/>
        </p:nvSpPr>
        <p:spPr>
          <a:xfrm>
            <a:off x="6384029" y="3284982"/>
            <a:ext cx="3024332"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4" name="Rectangle 25">
            <a:extLst>
              <a:ext uri="{FF2B5EF4-FFF2-40B4-BE49-F238E27FC236}">
                <a16:creationId xmlns:a16="http://schemas.microsoft.com/office/drawing/2014/main" id="{7ED42002-477B-4621-B34B-79425DAAB5AD}"/>
              </a:ext>
            </a:extLst>
          </p:cNvPr>
          <p:cNvSpPr/>
          <p:nvPr/>
        </p:nvSpPr>
        <p:spPr>
          <a:xfrm>
            <a:off x="6384029" y="3933053"/>
            <a:ext cx="864098"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5" name="Rectangle 26">
            <a:extLst>
              <a:ext uri="{FF2B5EF4-FFF2-40B4-BE49-F238E27FC236}">
                <a16:creationId xmlns:a16="http://schemas.microsoft.com/office/drawing/2014/main" id="{D29698FB-9F2D-4F23-9D0A-2DE817A01103}"/>
              </a:ext>
            </a:extLst>
          </p:cNvPr>
          <p:cNvSpPr/>
          <p:nvPr/>
        </p:nvSpPr>
        <p:spPr>
          <a:xfrm>
            <a:off x="7248128" y="3933053"/>
            <a:ext cx="2160242"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6" name="TextBox 27">
            <a:extLst>
              <a:ext uri="{FF2B5EF4-FFF2-40B4-BE49-F238E27FC236}">
                <a16:creationId xmlns:a16="http://schemas.microsoft.com/office/drawing/2014/main" id="{D61D30C7-50D1-4E00-A959-C2C1A83F5DD4}"/>
              </a:ext>
            </a:extLst>
          </p:cNvPr>
          <p:cNvSpPr txBox="1"/>
          <p:nvPr/>
        </p:nvSpPr>
        <p:spPr>
          <a:xfrm>
            <a:off x="7464155" y="3276267"/>
            <a:ext cx="936107"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000000"/>
                </a:solidFill>
                <a:uFillTx/>
                <a:latin typeface="Calibri"/>
              </a:rPr>
              <a:t>10</a:t>
            </a:r>
          </a:p>
        </p:txBody>
      </p:sp>
      <p:sp>
        <p:nvSpPr>
          <p:cNvPr id="27" name="TextBox 28">
            <a:extLst>
              <a:ext uri="{FF2B5EF4-FFF2-40B4-BE49-F238E27FC236}">
                <a16:creationId xmlns:a16="http://schemas.microsoft.com/office/drawing/2014/main" id="{510B3F3B-5402-40A9-B7A6-53D07B15655B}"/>
              </a:ext>
            </a:extLst>
          </p:cNvPr>
          <p:cNvSpPr txBox="1"/>
          <p:nvPr/>
        </p:nvSpPr>
        <p:spPr>
          <a:xfrm>
            <a:off x="6456038" y="3789045"/>
            <a:ext cx="720080"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a:rPr>
              <a:t> </a:t>
            </a:r>
            <a:r>
              <a:rPr lang="en-GB" sz="3600" b="0" i="0" u="none" strike="noStrike" kern="1200" cap="none" spc="0" baseline="0">
                <a:solidFill>
                  <a:srgbClr val="000000"/>
                </a:solidFill>
                <a:uFillTx/>
                <a:latin typeface="Calibri"/>
              </a:rPr>
              <a:t>?</a:t>
            </a:r>
          </a:p>
        </p:txBody>
      </p:sp>
      <p:sp>
        <p:nvSpPr>
          <p:cNvPr id="28" name="TextBox 29">
            <a:extLst>
              <a:ext uri="{FF2B5EF4-FFF2-40B4-BE49-F238E27FC236}">
                <a16:creationId xmlns:a16="http://schemas.microsoft.com/office/drawing/2014/main" id="{2C398EA3-B7AE-4662-B2AB-8088B080A878}"/>
              </a:ext>
            </a:extLst>
          </p:cNvPr>
          <p:cNvSpPr txBox="1"/>
          <p:nvPr/>
        </p:nvSpPr>
        <p:spPr>
          <a:xfrm>
            <a:off x="7896200" y="3933053"/>
            <a:ext cx="93610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 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81">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A88A-5050-402B-BA80-F19B2F6B56A9}"/>
              </a:ext>
            </a:extLst>
          </p:cNvPr>
          <p:cNvSpPr txBox="1">
            <a:spLocks noGrp="1"/>
          </p:cNvSpPr>
          <p:nvPr>
            <p:ph type="title"/>
          </p:nvPr>
        </p:nvSpPr>
        <p:spPr>
          <a:xfrm>
            <a:off x="2855643" y="260649"/>
            <a:ext cx="6984772" cy="1143000"/>
          </a:xfrm>
        </p:spPr>
        <p:txBody>
          <a:bodyPr/>
          <a:lstStyle/>
          <a:p>
            <a:pPr lvl="0"/>
            <a:r>
              <a:rPr lang="en-GB" sz="4000"/>
              <a:t>Bar model – part/part/whole</a:t>
            </a:r>
          </a:p>
        </p:txBody>
      </p:sp>
      <p:sp>
        <p:nvSpPr>
          <p:cNvPr id="3" name="Slide Number Placeholder 3">
            <a:extLst>
              <a:ext uri="{FF2B5EF4-FFF2-40B4-BE49-F238E27FC236}">
                <a16:creationId xmlns:a16="http://schemas.microsoft.com/office/drawing/2014/main" id="{750AA42E-1488-49D5-BF47-1B47F89378DC}"/>
              </a:ext>
            </a:extLst>
          </p:cNvPr>
          <p:cNvSpPr txBox="1"/>
          <p:nvPr/>
        </p:nvSpPr>
        <p:spPr>
          <a:xfrm>
            <a:off x="6553203" y="6248396"/>
            <a:ext cx="2133596"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E06335-3DAE-4301-9569-DEF3F982840D}" type="slidenum">
              <a:t>28</a:t>
            </a:fld>
            <a:endParaRPr lang="en-GB" sz="1200" b="0" i="0" u="none" strike="noStrike" kern="1200" cap="none" spc="0" baseline="0">
              <a:solidFill>
                <a:srgbClr val="000000"/>
              </a:solidFill>
              <a:uFillTx/>
              <a:latin typeface="Arial"/>
            </a:endParaRPr>
          </a:p>
        </p:txBody>
      </p:sp>
      <p:sp>
        <p:nvSpPr>
          <p:cNvPr id="4" name="Rectangle 4">
            <a:extLst>
              <a:ext uri="{FF2B5EF4-FFF2-40B4-BE49-F238E27FC236}">
                <a16:creationId xmlns:a16="http://schemas.microsoft.com/office/drawing/2014/main" id="{AB267F75-D631-4DF8-A2CB-F4FE677A317A}"/>
              </a:ext>
            </a:extLst>
          </p:cNvPr>
          <p:cNvSpPr/>
          <p:nvPr/>
        </p:nvSpPr>
        <p:spPr>
          <a:xfrm>
            <a:off x="2711625" y="1844820"/>
            <a:ext cx="3384377" cy="914400"/>
          </a:xfrm>
          <a:prstGeom prst="rect">
            <a:avLst/>
          </a:prstGeom>
          <a:noFill/>
          <a:ln cap="flat">
            <a:noFill/>
            <a:prstDash val="soli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5" name="Rectangle 11">
            <a:extLst>
              <a:ext uri="{FF2B5EF4-FFF2-40B4-BE49-F238E27FC236}">
                <a16:creationId xmlns:a16="http://schemas.microsoft.com/office/drawing/2014/main" id="{A6E99D60-BF59-4C21-BE7E-A44E43B65352}"/>
              </a:ext>
            </a:extLst>
          </p:cNvPr>
          <p:cNvSpPr/>
          <p:nvPr/>
        </p:nvSpPr>
        <p:spPr>
          <a:xfrm>
            <a:off x="1847526" y="5229197"/>
            <a:ext cx="3024332"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6" name="Rectangle 12">
            <a:extLst>
              <a:ext uri="{FF2B5EF4-FFF2-40B4-BE49-F238E27FC236}">
                <a16:creationId xmlns:a16="http://schemas.microsoft.com/office/drawing/2014/main" id="{37C09F71-C3AB-4511-A3EE-E285D591DB32}"/>
              </a:ext>
            </a:extLst>
          </p:cNvPr>
          <p:cNvSpPr/>
          <p:nvPr/>
        </p:nvSpPr>
        <p:spPr>
          <a:xfrm>
            <a:off x="1847526" y="5877269"/>
            <a:ext cx="1800197"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7" name="Rectangle 13">
            <a:extLst>
              <a:ext uri="{FF2B5EF4-FFF2-40B4-BE49-F238E27FC236}">
                <a16:creationId xmlns:a16="http://schemas.microsoft.com/office/drawing/2014/main" id="{B7197A18-E9E5-40FB-B69F-1061EE084DD2}"/>
              </a:ext>
            </a:extLst>
          </p:cNvPr>
          <p:cNvSpPr/>
          <p:nvPr/>
        </p:nvSpPr>
        <p:spPr>
          <a:xfrm>
            <a:off x="3647724" y="5877269"/>
            <a:ext cx="1224134"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8" name="TextBox 14">
            <a:extLst>
              <a:ext uri="{FF2B5EF4-FFF2-40B4-BE49-F238E27FC236}">
                <a16:creationId xmlns:a16="http://schemas.microsoft.com/office/drawing/2014/main" id="{C04D0120-1C37-41B5-8119-1A0C98F134EF}"/>
              </a:ext>
            </a:extLst>
          </p:cNvPr>
          <p:cNvSpPr txBox="1"/>
          <p:nvPr/>
        </p:nvSpPr>
        <p:spPr>
          <a:xfrm>
            <a:off x="2927643" y="5230944"/>
            <a:ext cx="93610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12</a:t>
            </a:r>
          </a:p>
        </p:txBody>
      </p:sp>
      <p:sp>
        <p:nvSpPr>
          <p:cNvPr id="9" name="TextBox 15">
            <a:extLst>
              <a:ext uri="{FF2B5EF4-FFF2-40B4-BE49-F238E27FC236}">
                <a16:creationId xmlns:a16="http://schemas.microsoft.com/office/drawing/2014/main" id="{386FBDD5-9366-432B-A453-42D909748EC6}"/>
              </a:ext>
            </a:extLst>
          </p:cNvPr>
          <p:cNvSpPr txBox="1"/>
          <p:nvPr/>
        </p:nvSpPr>
        <p:spPr>
          <a:xfrm>
            <a:off x="2207571" y="5805269"/>
            <a:ext cx="93610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 ?</a:t>
            </a:r>
          </a:p>
        </p:txBody>
      </p:sp>
      <p:sp>
        <p:nvSpPr>
          <p:cNvPr id="10" name="TextBox 16">
            <a:extLst>
              <a:ext uri="{FF2B5EF4-FFF2-40B4-BE49-F238E27FC236}">
                <a16:creationId xmlns:a16="http://schemas.microsoft.com/office/drawing/2014/main" id="{B34C580E-21C2-4538-966B-10215422F58B}"/>
              </a:ext>
            </a:extLst>
          </p:cNvPr>
          <p:cNvSpPr txBox="1"/>
          <p:nvPr/>
        </p:nvSpPr>
        <p:spPr>
          <a:xfrm>
            <a:off x="3791742" y="5805269"/>
            <a:ext cx="93610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a:rPr>
              <a:t> </a:t>
            </a:r>
            <a:r>
              <a:rPr lang="en-GB" sz="3600" b="0" i="0" u="none" strike="noStrike" kern="1200" cap="none" spc="0" baseline="0">
                <a:solidFill>
                  <a:srgbClr val="000000"/>
                </a:solidFill>
                <a:uFillTx/>
                <a:latin typeface="Calibri"/>
              </a:rPr>
              <a:t>?</a:t>
            </a:r>
          </a:p>
        </p:txBody>
      </p:sp>
      <p:sp>
        <p:nvSpPr>
          <p:cNvPr id="11" name="Rectangle 17">
            <a:extLst>
              <a:ext uri="{FF2B5EF4-FFF2-40B4-BE49-F238E27FC236}">
                <a16:creationId xmlns:a16="http://schemas.microsoft.com/office/drawing/2014/main" id="{FBE1FA16-89A1-4FFE-861D-AA52C1CDD085}"/>
              </a:ext>
            </a:extLst>
          </p:cNvPr>
          <p:cNvSpPr/>
          <p:nvPr/>
        </p:nvSpPr>
        <p:spPr>
          <a:xfrm>
            <a:off x="1847526" y="3573018"/>
            <a:ext cx="3024332" cy="720080"/>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2" name="Rectangle 18">
            <a:extLst>
              <a:ext uri="{FF2B5EF4-FFF2-40B4-BE49-F238E27FC236}">
                <a16:creationId xmlns:a16="http://schemas.microsoft.com/office/drawing/2014/main" id="{4604C058-4671-4FF5-AA4E-73D4BF0AEB17}"/>
              </a:ext>
            </a:extLst>
          </p:cNvPr>
          <p:cNvSpPr/>
          <p:nvPr/>
        </p:nvSpPr>
        <p:spPr>
          <a:xfrm>
            <a:off x="1847526" y="4293098"/>
            <a:ext cx="1080116" cy="720080"/>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3" name="Rectangle 19">
            <a:extLst>
              <a:ext uri="{FF2B5EF4-FFF2-40B4-BE49-F238E27FC236}">
                <a16:creationId xmlns:a16="http://schemas.microsoft.com/office/drawing/2014/main" id="{2CDAA72A-CA47-44BC-98ED-F2F6CC376FE1}"/>
              </a:ext>
            </a:extLst>
          </p:cNvPr>
          <p:cNvSpPr/>
          <p:nvPr/>
        </p:nvSpPr>
        <p:spPr>
          <a:xfrm>
            <a:off x="2927643" y="4293098"/>
            <a:ext cx="1944215" cy="720080"/>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4" name="TextBox 20">
            <a:extLst>
              <a:ext uri="{FF2B5EF4-FFF2-40B4-BE49-F238E27FC236}">
                <a16:creationId xmlns:a16="http://schemas.microsoft.com/office/drawing/2014/main" id="{8A5B8E89-DE39-42CE-8698-3811CF9B80F5}"/>
              </a:ext>
            </a:extLst>
          </p:cNvPr>
          <p:cNvSpPr txBox="1"/>
          <p:nvPr/>
        </p:nvSpPr>
        <p:spPr>
          <a:xfrm>
            <a:off x="2927643" y="3595667"/>
            <a:ext cx="93610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11</a:t>
            </a:r>
          </a:p>
        </p:txBody>
      </p:sp>
      <p:sp>
        <p:nvSpPr>
          <p:cNvPr id="15" name="TextBox 21">
            <a:extLst>
              <a:ext uri="{FF2B5EF4-FFF2-40B4-BE49-F238E27FC236}">
                <a16:creationId xmlns:a16="http://schemas.microsoft.com/office/drawing/2014/main" id="{401D24FE-AA8F-4618-8ACD-FF195555CA8D}"/>
              </a:ext>
            </a:extLst>
          </p:cNvPr>
          <p:cNvSpPr txBox="1"/>
          <p:nvPr/>
        </p:nvSpPr>
        <p:spPr>
          <a:xfrm>
            <a:off x="1847526" y="4221089"/>
            <a:ext cx="93610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a:rPr>
              <a:t> </a:t>
            </a:r>
            <a:r>
              <a:rPr lang="en-GB" sz="3600" b="0" i="0" u="none" strike="noStrike" kern="1200" cap="none" spc="0" baseline="0">
                <a:solidFill>
                  <a:srgbClr val="000000"/>
                </a:solidFill>
                <a:uFillTx/>
                <a:latin typeface="Calibri"/>
              </a:rPr>
              <a:t>?</a:t>
            </a:r>
          </a:p>
        </p:txBody>
      </p:sp>
      <p:sp>
        <p:nvSpPr>
          <p:cNvPr id="16" name="TextBox 22">
            <a:extLst>
              <a:ext uri="{FF2B5EF4-FFF2-40B4-BE49-F238E27FC236}">
                <a16:creationId xmlns:a16="http://schemas.microsoft.com/office/drawing/2014/main" id="{C0E75C9C-7FE2-41C5-AA7C-43A320256FA0}"/>
              </a:ext>
            </a:extLst>
          </p:cNvPr>
          <p:cNvSpPr txBox="1"/>
          <p:nvPr/>
        </p:nvSpPr>
        <p:spPr>
          <a:xfrm>
            <a:off x="3215679" y="4221089"/>
            <a:ext cx="93610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a:rPr>
              <a:t> </a:t>
            </a:r>
            <a:r>
              <a:rPr lang="en-GB" sz="3600" b="0" i="0" u="none" strike="noStrike" kern="1200" cap="none" spc="0" baseline="0">
                <a:solidFill>
                  <a:srgbClr val="000000"/>
                </a:solidFill>
                <a:uFillTx/>
                <a:latin typeface="Calibri"/>
              </a:rPr>
              <a:t>6</a:t>
            </a:r>
          </a:p>
        </p:txBody>
      </p:sp>
      <p:sp>
        <p:nvSpPr>
          <p:cNvPr id="17" name="Rectangle 23">
            <a:extLst>
              <a:ext uri="{FF2B5EF4-FFF2-40B4-BE49-F238E27FC236}">
                <a16:creationId xmlns:a16="http://schemas.microsoft.com/office/drawing/2014/main" id="{54E6A725-BD0F-4EED-9969-FD77C172088D}"/>
              </a:ext>
            </a:extLst>
          </p:cNvPr>
          <p:cNvSpPr/>
          <p:nvPr/>
        </p:nvSpPr>
        <p:spPr>
          <a:xfrm>
            <a:off x="1847526" y="1988838"/>
            <a:ext cx="3024332" cy="720080"/>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8" name="Rectangle 24">
            <a:extLst>
              <a:ext uri="{FF2B5EF4-FFF2-40B4-BE49-F238E27FC236}">
                <a16:creationId xmlns:a16="http://schemas.microsoft.com/office/drawing/2014/main" id="{CA9842AC-DE89-48B5-9103-B67365AC1667}"/>
              </a:ext>
            </a:extLst>
          </p:cNvPr>
          <p:cNvSpPr/>
          <p:nvPr/>
        </p:nvSpPr>
        <p:spPr>
          <a:xfrm>
            <a:off x="1847526" y="2708919"/>
            <a:ext cx="864098"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9" name="Rectangle 25">
            <a:extLst>
              <a:ext uri="{FF2B5EF4-FFF2-40B4-BE49-F238E27FC236}">
                <a16:creationId xmlns:a16="http://schemas.microsoft.com/office/drawing/2014/main" id="{E8D6C6DD-DDAE-41A7-B4E7-3317EA0D2237}"/>
              </a:ext>
            </a:extLst>
          </p:cNvPr>
          <p:cNvSpPr/>
          <p:nvPr/>
        </p:nvSpPr>
        <p:spPr>
          <a:xfrm>
            <a:off x="2711625" y="2708919"/>
            <a:ext cx="2160242" cy="648071"/>
          </a:xfrm>
          <a:prstGeom prst="rect">
            <a:avLst/>
          </a:prstGeom>
          <a:noFill/>
          <a:ln w="28575"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20" name="TextBox 26">
            <a:extLst>
              <a:ext uri="{FF2B5EF4-FFF2-40B4-BE49-F238E27FC236}">
                <a16:creationId xmlns:a16="http://schemas.microsoft.com/office/drawing/2014/main" id="{B5D17F47-6D7D-4E4B-A420-A6FD198C6405}"/>
              </a:ext>
            </a:extLst>
          </p:cNvPr>
          <p:cNvSpPr txBox="1"/>
          <p:nvPr/>
        </p:nvSpPr>
        <p:spPr>
          <a:xfrm>
            <a:off x="2927643" y="2011487"/>
            <a:ext cx="93610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10</a:t>
            </a:r>
          </a:p>
        </p:txBody>
      </p:sp>
      <p:sp>
        <p:nvSpPr>
          <p:cNvPr id="21" name="TextBox 27">
            <a:extLst>
              <a:ext uri="{FF2B5EF4-FFF2-40B4-BE49-F238E27FC236}">
                <a16:creationId xmlns:a16="http://schemas.microsoft.com/office/drawing/2014/main" id="{6B961BCE-BA1B-4402-8A96-73FD2199B72F}"/>
              </a:ext>
            </a:extLst>
          </p:cNvPr>
          <p:cNvSpPr txBox="1"/>
          <p:nvPr/>
        </p:nvSpPr>
        <p:spPr>
          <a:xfrm>
            <a:off x="1847526" y="2636910"/>
            <a:ext cx="936107" cy="7694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000000"/>
                </a:solidFill>
                <a:uFillTx/>
                <a:latin typeface="Calibri"/>
              </a:rPr>
              <a:t> </a:t>
            </a:r>
            <a:r>
              <a:rPr lang="en-GB" sz="3600" b="0" i="0" u="none" strike="noStrike" kern="1200" cap="none" spc="0" baseline="0">
                <a:solidFill>
                  <a:srgbClr val="000000"/>
                </a:solidFill>
                <a:uFillTx/>
                <a:latin typeface="Calibri"/>
              </a:rPr>
              <a:t>3</a:t>
            </a:r>
          </a:p>
        </p:txBody>
      </p:sp>
      <p:sp>
        <p:nvSpPr>
          <p:cNvPr id="22" name="TextBox 28">
            <a:extLst>
              <a:ext uri="{FF2B5EF4-FFF2-40B4-BE49-F238E27FC236}">
                <a16:creationId xmlns:a16="http://schemas.microsoft.com/office/drawing/2014/main" id="{5094005C-91FB-422D-8CC8-9FD6EC0E19E1}"/>
              </a:ext>
            </a:extLst>
          </p:cNvPr>
          <p:cNvSpPr txBox="1"/>
          <p:nvPr/>
        </p:nvSpPr>
        <p:spPr>
          <a:xfrm>
            <a:off x="3215679" y="2659559"/>
            <a:ext cx="936107"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 7</a:t>
            </a:r>
          </a:p>
        </p:txBody>
      </p:sp>
      <p:sp>
        <p:nvSpPr>
          <p:cNvPr id="23" name="Rectangle 29">
            <a:extLst>
              <a:ext uri="{FF2B5EF4-FFF2-40B4-BE49-F238E27FC236}">
                <a16:creationId xmlns:a16="http://schemas.microsoft.com/office/drawing/2014/main" id="{0E593E2C-E81E-4F7B-9C42-34571E0BA4DC}"/>
              </a:ext>
            </a:extLst>
          </p:cNvPr>
          <p:cNvSpPr/>
          <p:nvPr/>
        </p:nvSpPr>
        <p:spPr>
          <a:xfrm>
            <a:off x="5988140" y="2276874"/>
            <a:ext cx="1620033" cy="504053"/>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4" name="Rectangle 30">
            <a:extLst>
              <a:ext uri="{FF2B5EF4-FFF2-40B4-BE49-F238E27FC236}">
                <a16:creationId xmlns:a16="http://schemas.microsoft.com/office/drawing/2014/main" id="{B35797DB-22A3-4261-BA6F-4F723FE86060}"/>
              </a:ext>
            </a:extLst>
          </p:cNvPr>
          <p:cNvSpPr/>
          <p:nvPr/>
        </p:nvSpPr>
        <p:spPr>
          <a:xfrm>
            <a:off x="7590150" y="2276874"/>
            <a:ext cx="2429780" cy="504053"/>
          </a:xfrm>
          <a:prstGeom prst="rect">
            <a:avLst/>
          </a:prstGeom>
          <a:solidFill>
            <a:srgbClr val="00A00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5" name="TextBox 31">
            <a:extLst>
              <a:ext uri="{FF2B5EF4-FFF2-40B4-BE49-F238E27FC236}">
                <a16:creationId xmlns:a16="http://schemas.microsoft.com/office/drawing/2014/main" id="{753F4AA8-710C-4E71-9902-70A2C2578183}"/>
              </a:ext>
            </a:extLst>
          </p:cNvPr>
          <p:cNvSpPr txBox="1"/>
          <p:nvPr/>
        </p:nvSpPr>
        <p:spPr>
          <a:xfrm>
            <a:off x="6456038" y="1484784"/>
            <a:ext cx="64807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4</a:t>
            </a:r>
          </a:p>
        </p:txBody>
      </p:sp>
      <p:sp>
        <p:nvSpPr>
          <p:cNvPr id="26" name="TextBox 32">
            <a:extLst>
              <a:ext uri="{FF2B5EF4-FFF2-40B4-BE49-F238E27FC236}">
                <a16:creationId xmlns:a16="http://schemas.microsoft.com/office/drawing/2014/main" id="{6F244AFF-09CC-478F-AA31-EBDA9E7C1DC4}"/>
              </a:ext>
            </a:extLst>
          </p:cNvPr>
          <p:cNvSpPr txBox="1"/>
          <p:nvPr/>
        </p:nvSpPr>
        <p:spPr>
          <a:xfrm>
            <a:off x="8544272" y="1484784"/>
            <a:ext cx="64807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6</a:t>
            </a:r>
          </a:p>
        </p:txBody>
      </p:sp>
      <p:sp>
        <p:nvSpPr>
          <p:cNvPr id="27" name="TextBox 33">
            <a:extLst>
              <a:ext uri="{FF2B5EF4-FFF2-40B4-BE49-F238E27FC236}">
                <a16:creationId xmlns:a16="http://schemas.microsoft.com/office/drawing/2014/main" id="{6CCFB0AF-4F98-45F4-8A5E-2A9688690B18}"/>
              </a:ext>
            </a:extLst>
          </p:cNvPr>
          <p:cNvSpPr txBox="1"/>
          <p:nvPr/>
        </p:nvSpPr>
        <p:spPr>
          <a:xfrm>
            <a:off x="7752182" y="2967337"/>
            <a:ext cx="486012"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a:t>
            </a:r>
          </a:p>
        </p:txBody>
      </p:sp>
      <p:pic>
        <p:nvPicPr>
          <p:cNvPr id="28" name="Picture 34" descr="wlATX.png">
            <a:extLst>
              <a:ext uri="{FF2B5EF4-FFF2-40B4-BE49-F238E27FC236}">
                <a16:creationId xmlns:a16="http://schemas.microsoft.com/office/drawing/2014/main" id="{22B357C9-6DF1-4DF2-9082-A970A8310074}"/>
              </a:ext>
            </a:extLst>
          </p:cNvPr>
          <p:cNvPicPr>
            <a:picLocks noChangeAspect="1"/>
          </p:cNvPicPr>
          <p:nvPr/>
        </p:nvPicPr>
        <p:blipFill>
          <a:blip r:embed="rId2"/>
          <a:srcRect b="56620"/>
          <a:stretch>
            <a:fillRect/>
          </a:stretch>
        </p:blipFill>
        <p:spPr>
          <a:xfrm>
            <a:off x="5375922" y="2276874"/>
            <a:ext cx="4896547" cy="955301"/>
          </a:xfrm>
          <a:prstGeom prst="rect">
            <a:avLst/>
          </a:prstGeom>
          <a:noFill/>
          <a:ln cap="flat">
            <a:noFill/>
          </a:ln>
        </p:spPr>
      </p:pic>
      <p:pic>
        <p:nvPicPr>
          <p:cNvPr id="29" name="Picture 35" descr="wlATX.png">
            <a:extLst>
              <a:ext uri="{FF2B5EF4-FFF2-40B4-BE49-F238E27FC236}">
                <a16:creationId xmlns:a16="http://schemas.microsoft.com/office/drawing/2014/main" id="{2D8E086C-AF6D-4708-AA0B-B6D72F924B73}"/>
              </a:ext>
            </a:extLst>
          </p:cNvPr>
          <p:cNvPicPr>
            <a:picLocks noChangeAspect="1"/>
          </p:cNvPicPr>
          <p:nvPr/>
        </p:nvPicPr>
        <p:blipFill>
          <a:blip r:embed="rId2"/>
          <a:srcRect b="56620"/>
          <a:stretch>
            <a:fillRect/>
          </a:stretch>
        </p:blipFill>
        <p:spPr>
          <a:xfrm rot="10799991" flipH="1">
            <a:off x="7301886" y="1844810"/>
            <a:ext cx="2862053" cy="955301"/>
          </a:xfrm>
          <a:prstGeom prst="rect">
            <a:avLst/>
          </a:prstGeom>
          <a:noFill/>
          <a:ln cap="flat">
            <a:noFill/>
          </a:ln>
        </p:spPr>
      </p:pic>
      <p:pic>
        <p:nvPicPr>
          <p:cNvPr id="30" name="Picture 36" descr="wlATX.png">
            <a:extLst>
              <a:ext uri="{FF2B5EF4-FFF2-40B4-BE49-F238E27FC236}">
                <a16:creationId xmlns:a16="http://schemas.microsoft.com/office/drawing/2014/main" id="{F65A6678-44D8-4202-905E-C5B3425E72EA}"/>
              </a:ext>
            </a:extLst>
          </p:cNvPr>
          <p:cNvPicPr>
            <a:picLocks noChangeAspect="1"/>
          </p:cNvPicPr>
          <p:nvPr/>
        </p:nvPicPr>
        <p:blipFill>
          <a:blip r:embed="rId2"/>
          <a:srcRect b="56620"/>
          <a:stretch>
            <a:fillRect/>
          </a:stretch>
        </p:blipFill>
        <p:spPr>
          <a:xfrm rot="10799991" flipH="1">
            <a:off x="5790118" y="1844810"/>
            <a:ext cx="1890037" cy="955301"/>
          </a:xfrm>
          <a:prstGeom prst="rect">
            <a:avLst/>
          </a:prstGeom>
          <a:noFill/>
          <a:ln cap="flat">
            <a:noFill/>
          </a:ln>
        </p:spPr>
      </p:pic>
      <p:sp>
        <p:nvSpPr>
          <p:cNvPr id="31" name="Rectangle 37">
            <a:extLst>
              <a:ext uri="{FF2B5EF4-FFF2-40B4-BE49-F238E27FC236}">
                <a16:creationId xmlns:a16="http://schemas.microsoft.com/office/drawing/2014/main" id="{4DD39E3F-D314-44AF-AA93-59CF10F09563}"/>
              </a:ext>
            </a:extLst>
          </p:cNvPr>
          <p:cNvSpPr/>
          <p:nvPr/>
        </p:nvSpPr>
        <p:spPr>
          <a:xfrm>
            <a:off x="5988140" y="4293098"/>
            <a:ext cx="1620033" cy="504053"/>
          </a:xfrm>
          <a:prstGeom prst="rect">
            <a:avLst/>
          </a:prstGeom>
          <a:solidFill>
            <a:srgbClr val="FF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2" name="Rectangle 38">
            <a:extLst>
              <a:ext uri="{FF2B5EF4-FFF2-40B4-BE49-F238E27FC236}">
                <a16:creationId xmlns:a16="http://schemas.microsoft.com/office/drawing/2014/main" id="{6AFADC13-8678-49ED-88A3-FD070290D740}"/>
              </a:ext>
            </a:extLst>
          </p:cNvPr>
          <p:cNvSpPr/>
          <p:nvPr/>
        </p:nvSpPr>
        <p:spPr>
          <a:xfrm>
            <a:off x="7590150" y="4293098"/>
            <a:ext cx="2429780" cy="504053"/>
          </a:xfrm>
          <a:prstGeom prst="rect">
            <a:avLst/>
          </a:prstGeom>
          <a:solidFill>
            <a:srgbClr val="00A00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3" name="TextBox 39">
            <a:extLst>
              <a:ext uri="{FF2B5EF4-FFF2-40B4-BE49-F238E27FC236}">
                <a16:creationId xmlns:a16="http://schemas.microsoft.com/office/drawing/2014/main" id="{C7F71660-75DB-415C-98A5-2F986A7E6660}"/>
              </a:ext>
            </a:extLst>
          </p:cNvPr>
          <p:cNvSpPr txBox="1"/>
          <p:nvPr/>
        </p:nvSpPr>
        <p:spPr>
          <a:xfrm>
            <a:off x="6456038" y="3501018"/>
            <a:ext cx="64807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a:t>
            </a:r>
          </a:p>
        </p:txBody>
      </p:sp>
      <p:sp>
        <p:nvSpPr>
          <p:cNvPr id="34" name="TextBox 40">
            <a:extLst>
              <a:ext uri="{FF2B5EF4-FFF2-40B4-BE49-F238E27FC236}">
                <a16:creationId xmlns:a16="http://schemas.microsoft.com/office/drawing/2014/main" id="{1CD2A317-FEB7-44E6-9DCB-8D3BE18FA07A}"/>
              </a:ext>
            </a:extLst>
          </p:cNvPr>
          <p:cNvSpPr txBox="1"/>
          <p:nvPr/>
        </p:nvSpPr>
        <p:spPr>
          <a:xfrm>
            <a:off x="8472263" y="3501018"/>
            <a:ext cx="64807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12</a:t>
            </a:r>
          </a:p>
        </p:txBody>
      </p:sp>
      <p:sp>
        <p:nvSpPr>
          <p:cNvPr id="35" name="TextBox 41">
            <a:extLst>
              <a:ext uri="{FF2B5EF4-FFF2-40B4-BE49-F238E27FC236}">
                <a16:creationId xmlns:a16="http://schemas.microsoft.com/office/drawing/2014/main" id="{887FB0E4-A728-467B-B07F-103F42366F54}"/>
              </a:ext>
            </a:extLst>
          </p:cNvPr>
          <p:cNvSpPr txBox="1"/>
          <p:nvPr/>
        </p:nvSpPr>
        <p:spPr>
          <a:xfrm>
            <a:off x="7752182" y="4983562"/>
            <a:ext cx="64807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23</a:t>
            </a:r>
          </a:p>
        </p:txBody>
      </p:sp>
      <p:pic>
        <p:nvPicPr>
          <p:cNvPr id="36" name="Picture 42" descr="wlATX.png">
            <a:extLst>
              <a:ext uri="{FF2B5EF4-FFF2-40B4-BE49-F238E27FC236}">
                <a16:creationId xmlns:a16="http://schemas.microsoft.com/office/drawing/2014/main" id="{F1E74EBA-5D91-4651-87FF-50284A8BF94F}"/>
              </a:ext>
            </a:extLst>
          </p:cNvPr>
          <p:cNvPicPr>
            <a:picLocks noChangeAspect="1"/>
          </p:cNvPicPr>
          <p:nvPr/>
        </p:nvPicPr>
        <p:blipFill>
          <a:blip r:embed="rId2"/>
          <a:srcRect b="56620"/>
          <a:stretch>
            <a:fillRect/>
          </a:stretch>
        </p:blipFill>
        <p:spPr>
          <a:xfrm rot="10799991" flipH="1">
            <a:off x="7301886" y="3861034"/>
            <a:ext cx="2862053" cy="955301"/>
          </a:xfrm>
          <a:prstGeom prst="rect">
            <a:avLst/>
          </a:prstGeom>
          <a:noFill/>
          <a:ln cap="flat">
            <a:noFill/>
          </a:ln>
        </p:spPr>
      </p:pic>
      <p:pic>
        <p:nvPicPr>
          <p:cNvPr id="37" name="Picture 43" descr="wlATX.png">
            <a:extLst>
              <a:ext uri="{FF2B5EF4-FFF2-40B4-BE49-F238E27FC236}">
                <a16:creationId xmlns:a16="http://schemas.microsoft.com/office/drawing/2014/main" id="{89817066-42B2-43FC-8780-53EBC5B5CCDD}"/>
              </a:ext>
            </a:extLst>
          </p:cNvPr>
          <p:cNvPicPr>
            <a:picLocks noChangeAspect="1"/>
          </p:cNvPicPr>
          <p:nvPr/>
        </p:nvPicPr>
        <p:blipFill>
          <a:blip r:embed="rId2"/>
          <a:srcRect b="56620"/>
          <a:stretch>
            <a:fillRect/>
          </a:stretch>
        </p:blipFill>
        <p:spPr>
          <a:xfrm rot="10799991" flipH="1">
            <a:off x="5790118" y="3861034"/>
            <a:ext cx="1890037" cy="955301"/>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32">
    <p:bg>
      <p:bgPr>
        <a:solidFill>
          <a:srgbClr val="FDA695"/>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6894D4-B42B-4F61-B7EF-F7858683AFED}"/>
              </a:ext>
            </a:extLst>
          </p:cNvPr>
          <p:cNvPicPr>
            <a:picLocks noChangeAspect="1"/>
          </p:cNvPicPr>
          <p:nvPr/>
        </p:nvPicPr>
        <p:blipFill>
          <a:blip r:embed="rId2"/>
          <a:stretch>
            <a:fillRect/>
          </a:stretch>
        </p:blipFill>
        <p:spPr>
          <a:xfrm>
            <a:off x="1524003" y="980730"/>
            <a:ext cx="9144000" cy="403244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bg>
      <p:bgPr>
        <a:solidFill>
          <a:srgbClr val="FDA695"/>
        </a:soli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01B52D2-6152-49A7-A3EB-48C82B5824F3}"/>
              </a:ext>
            </a:extLst>
          </p:cNvPr>
          <p:cNvSpPr/>
          <p:nvPr/>
        </p:nvSpPr>
        <p:spPr>
          <a:xfrm>
            <a:off x="1126431" y="376879"/>
            <a:ext cx="10817041" cy="6104232"/>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pitchFamily="34"/>
                <a:ea typeface="Calibri" pitchFamily="34"/>
                <a:cs typeface="Times New Roman" pitchFamily="18"/>
              </a:rPr>
              <a:t>Aims </a:t>
            </a:r>
            <a:endParaRPr lang="en-GB" sz="2800" b="0" i="0" u="none" strike="noStrike" kern="1200" cap="none" spc="0" baseline="0">
              <a:solidFill>
                <a:srgbClr val="000000"/>
              </a:solidFill>
              <a:uFillTx/>
              <a:latin typeface="Calibri" pitchFamily="34"/>
              <a:ea typeface="Calibri" pitchFamily="34"/>
              <a:cs typeface="Times New Roman" pitchFamily="18"/>
            </a:endParaRP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The national curriculum for mathematics aims to ensure that all pupils:</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  • become fluent in the fundamentals of mathematics, including through varied and frequent practice with increasingly complex problems over time, so that pupils develop conceptual understanding and the ability to recall and apply knowledge rapidly and accurately.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 reason mathematically by following a line of enquiry, conjecturing relationships and generalisations, and developing an argument, justification or proof using mathematical language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 can solve problems by applying their mathematics to a variety of routine and non-routine problems with increasing sophistication, including breaking down problems into a series of simpler steps and persevering in seeking solutions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33">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0AC92E-D33E-4243-AF6A-292E18F9A4C6}"/>
              </a:ext>
            </a:extLst>
          </p:cNvPr>
          <p:cNvPicPr>
            <a:picLocks noChangeAspect="1"/>
          </p:cNvPicPr>
          <p:nvPr/>
        </p:nvPicPr>
        <p:blipFill>
          <a:blip r:embed="rId2"/>
          <a:stretch>
            <a:fillRect/>
          </a:stretch>
        </p:blipFill>
        <p:spPr>
          <a:xfrm>
            <a:off x="1524003" y="1340766"/>
            <a:ext cx="9144000" cy="3888431"/>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43">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009896-BC50-4EEE-98AE-5047F42BB816}"/>
              </a:ext>
            </a:extLst>
          </p:cNvPr>
          <p:cNvPicPr>
            <a:picLocks noChangeAspect="1"/>
          </p:cNvPicPr>
          <p:nvPr/>
        </p:nvPicPr>
        <p:blipFill>
          <a:blip r:embed="rId2"/>
          <a:srcRect t="1658"/>
          <a:stretch>
            <a:fillRect/>
          </a:stretch>
        </p:blipFill>
        <p:spPr>
          <a:xfrm>
            <a:off x="7911708" y="116631"/>
            <a:ext cx="2648788" cy="3228197"/>
          </a:xfrm>
          <a:prstGeom prst="rect">
            <a:avLst/>
          </a:prstGeom>
          <a:noFill/>
          <a:ln cap="flat">
            <a:noFill/>
          </a:ln>
        </p:spPr>
      </p:pic>
      <p:sp>
        <p:nvSpPr>
          <p:cNvPr id="3" name="TextBox 2">
            <a:extLst>
              <a:ext uri="{FF2B5EF4-FFF2-40B4-BE49-F238E27FC236}">
                <a16:creationId xmlns:a16="http://schemas.microsoft.com/office/drawing/2014/main" id="{3C33AE07-D214-4BF1-9A31-EB48D63D1BF1}"/>
              </a:ext>
            </a:extLst>
          </p:cNvPr>
          <p:cNvSpPr txBox="1"/>
          <p:nvPr/>
        </p:nvSpPr>
        <p:spPr>
          <a:xfrm>
            <a:off x="2027023" y="3228197"/>
            <a:ext cx="503577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What’s the same?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What’s different?</a:t>
            </a:r>
          </a:p>
        </p:txBody>
      </p:sp>
      <p:sp>
        <p:nvSpPr>
          <p:cNvPr id="4" name="TextBox 3">
            <a:extLst>
              <a:ext uri="{FF2B5EF4-FFF2-40B4-BE49-F238E27FC236}">
                <a16:creationId xmlns:a16="http://schemas.microsoft.com/office/drawing/2014/main" id="{0B68A4E1-E989-437B-B981-D36BED5517CC}"/>
              </a:ext>
            </a:extLst>
          </p:cNvPr>
          <p:cNvSpPr txBox="1"/>
          <p:nvPr/>
        </p:nvSpPr>
        <p:spPr>
          <a:xfrm>
            <a:off x="3813130" y="903482"/>
            <a:ext cx="1704313" cy="461662"/>
          </a:xfrm>
          <a:prstGeom prst="rect">
            <a:avLst/>
          </a:prstGeom>
          <a:solidFill>
            <a:srgbClr val="C0504D"/>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aggregation</a:t>
            </a:r>
          </a:p>
        </p:txBody>
      </p:sp>
      <p:sp>
        <p:nvSpPr>
          <p:cNvPr id="5" name="TextBox 5">
            <a:extLst>
              <a:ext uri="{FF2B5EF4-FFF2-40B4-BE49-F238E27FC236}">
                <a16:creationId xmlns:a16="http://schemas.microsoft.com/office/drawing/2014/main" id="{5B4AD5E1-50D3-4DD9-8F64-B72DEF420588}"/>
              </a:ext>
            </a:extLst>
          </p:cNvPr>
          <p:cNvSpPr txBox="1"/>
          <p:nvPr/>
        </p:nvSpPr>
        <p:spPr>
          <a:xfrm>
            <a:off x="7873176" y="2892174"/>
            <a:ext cx="2035591" cy="461662"/>
          </a:xfrm>
          <a:prstGeom prst="rect">
            <a:avLst/>
          </a:prstGeom>
          <a:solidFill>
            <a:srgbClr val="C0504D"/>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partition</a:t>
            </a:r>
          </a:p>
        </p:txBody>
      </p:sp>
      <p:pic>
        <p:nvPicPr>
          <p:cNvPr id="6" name="Picture 6">
            <a:extLst>
              <a:ext uri="{FF2B5EF4-FFF2-40B4-BE49-F238E27FC236}">
                <a16:creationId xmlns:a16="http://schemas.microsoft.com/office/drawing/2014/main" id="{28E6EB0B-2862-4704-B247-93A826E2FA32}"/>
              </a:ext>
            </a:extLst>
          </p:cNvPr>
          <p:cNvPicPr>
            <a:picLocks noChangeAspect="1"/>
          </p:cNvPicPr>
          <p:nvPr/>
        </p:nvPicPr>
        <p:blipFill>
          <a:blip r:embed="rId3"/>
          <a:stretch>
            <a:fillRect/>
          </a:stretch>
        </p:blipFill>
        <p:spPr>
          <a:xfrm>
            <a:off x="2399056" y="4533896"/>
            <a:ext cx="7899401" cy="2222504"/>
          </a:xfrm>
          <a:prstGeom prst="rect">
            <a:avLst/>
          </a:prstGeom>
          <a:noFill/>
          <a:ln cap="flat">
            <a:noFill/>
          </a:ln>
        </p:spPr>
      </p:pic>
      <p:pic>
        <p:nvPicPr>
          <p:cNvPr id="7" name="Picture 2">
            <a:extLst>
              <a:ext uri="{FF2B5EF4-FFF2-40B4-BE49-F238E27FC236}">
                <a16:creationId xmlns:a16="http://schemas.microsoft.com/office/drawing/2014/main" id="{65F1C796-7A0C-4D31-8F2C-AE5A1DA98F3C}"/>
              </a:ext>
            </a:extLst>
          </p:cNvPr>
          <p:cNvPicPr>
            <a:picLocks noChangeAspect="1"/>
          </p:cNvPicPr>
          <p:nvPr/>
        </p:nvPicPr>
        <p:blipFill>
          <a:blip r:embed="rId4"/>
          <a:srcRect t="2923" r="66106" b="45167"/>
          <a:stretch>
            <a:fillRect/>
          </a:stretch>
        </p:blipFill>
        <p:spPr>
          <a:xfrm>
            <a:off x="2666024" y="212049"/>
            <a:ext cx="2851428" cy="2866314"/>
          </a:xfrm>
          <a:prstGeom prst="rect">
            <a:avLst/>
          </a:prstGeom>
          <a:noFill/>
          <a:ln cap="flat">
            <a:noFill/>
          </a:ln>
        </p:spPr>
      </p:pic>
      <p:cxnSp>
        <p:nvCxnSpPr>
          <p:cNvPr id="8" name="Straight Arrow Connector 8">
            <a:extLst>
              <a:ext uri="{FF2B5EF4-FFF2-40B4-BE49-F238E27FC236}">
                <a16:creationId xmlns:a16="http://schemas.microsoft.com/office/drawing/2014/main" id="{8BC854B4-2D00-4559-87BA-E4B74A42BB86}"/>
              </a:ext>
            </a:extLst>
          </p:cNvPr>
          <p:cNvCxnSpPr/>
          <p:nvPr/>
        </p:nvCxnSpPr>
        <p:spPr>
          <a:xfrm>
            <a:off x="4832384" y="385419"/>
            <a:ext cx="0" cy="2373856"/>
          </a:xfrm>
          <a:prstGeom prst="straightConnector1">
            <a:avLst/>
          </a:prstGeom>
          <a:noFill/>
          <a:ln w="12701" cap="flat">
            <a:solidFill>
              <a:srgbClr val="000000"/>
            </a:solidFill>
            <a:prstDash val="solid"/>
            <a:miter/>
            <a:headEnd type="arrow"/>
            <a:tailEnd type="arrow"/>
          </a:ln>
        </p:spPr>
      </p:cxnSp>
      <p:sp>
        <p:nvSpPr>
          <p:cNvPr id="9" name="TextBox 9">
            <a:extLst>
              <a:ext uri="{FF2B5EF4-FFF2-40B4-BE49-F238E27FC236}">
                <a16:creationId xmlns:a16="http://schemas.microsoft.com/office/drawing/2014/main" id="{968FD250-2477-4B39-86C7-700B73CFBDFF}"/>
              </a:ext>
            </a:extLst>
          </p:cNvPr>
          <p:cNvSpPr txBox="1"/>
          <p:nvPr/>
        </p:nvSpPr>
        <p:spPr>
          <a:xfrm>
            <a:off x="4899218" y="1416954"/>
            <a:ext cx="1035960" cy="36933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150 cm</a:t>
            </a:r>
          </a:p>
        </p:txBody>
      </p:sp>
      <p:cxnSp>
        <p:nvCxnSpPr>
          <p:cNvPr id="10" name="Straight Arrow Connector 10">
            <a:extLst>
              <a:ext uri="{FF2B5EF4-FFF2-40B4-BE49-F238E27FC236}">
                <a16:creationId xmlns:a16="http://schemas.microsoft.com/office/drawing/2014/main" id="{69F59804-3EFC-49A3-8C27-0942A3523815}"/>
              </a:ext>
            </a:extLst>
          </p:cNvPr>
          <p:cNvCxnSpPr/>
          <p:nvPr/>
        </p:nvCxnSpPr>
        <p:spPr>
          <a:xfrm>
            <a:off x="3347298" y="619377"/>
            <a:ext cx="0" cy="2139898"/>
          </a:xfrm>
          <a:prstGeom prst="straightConnector1">
            <a:avLst/>
          </a:prstGeom>
          <a:noFill/>
          <a:ln w="12701" cap="flat">
            <a:solidFill>
              <a:srgbClr val="000000"/>
            </a:solidFill>
            <a:prstDash val="solid"/>
            <a:miter/>
            <a:headEnd type="arrow"/>
            <a:tailEnd type="arrow"/>
          </a:ln>
        </p:spPr>
      </p:cxnSp>
      <p:sp>
        <p:nvSpPr>
          <p:cNvPr id="11" name="TextBox 11">
            <a:extLst>
              <a:ext uri="{FF2B5EF4-FFF2-40B4-BE49-F238E27FC236}">
                <a16:creationId xmlns:a16="http://schemas.microsoft.com/office/drawing/2014/main" id="{38A62E73-D9AC-4709-BCE5-06A4C411A035}"/>
              </a:ext>
            </a:extLst>
          </p:cNvPr>
          <p:cNvSpPr txBox="1"/>
          <p:nvPr/>
        </p:nvSpPr>
        <p:spPr>
          <a:xfrm>
            <a:off x="2377915" y="1484638"/>
            <a:ext cx="1053791" cy="36933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130 cm</a:t>
            </a:r>
          </a:p>
        </p:txBody>
      </p:sp>
      <p:sp>
        <p:nvSpPr>
          <p:cNvPr id="12" name="TextBox 12">
            <a:extLst>
              <a:ext uri="{FF2B5EF4-FFF2-40B4-BE49-F238E27FC236}">
                <a16:creationId xmlns:a16="http://schemas.microsoft.com/office/drawing/2014/main" id="{8C727CA3-B267-42C5-91DA-67D719CA2076}"/>
              </a:ext>
            </a:extLst>
          </p:cNvPr>
          <p:cNvSpPr txBox="1"/>
          <p:nvPr/>
        </p:nvSpPr>
        <p:spPr>
          <a:xfrm>
            <a:off x="5219596" y="4428521"/>
            <a:ext cx="2035591" cy="461662"/>
          </a:xfrm>
          <a:prstGeom prst="rect">
            <a:avLst/>
          </a:prstGeom>
          <a:solidFill>
            <a:srgbClr val="C0504D"/>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take away</a:t>
            </a:r>
          </a:p>
        </p:txBody>
      </p:sp>
      <p:sp>
        <p:nvSpPr>
          <p:cNvPr id="13" name="TextBox 13">
            <a:extLst>
              <a:ext uri="{FF2B5EF4-FFF2-40B4-BE49-F238E27FC236}">
                <a16:creationId xmlns:a16="http://schemas.microsoft.com/office/drawing/2014/main" id="{6419639E-8DFE-47D7-B47D-33199103C3D3}"/>
              </a:ext>
            </a:extLst>
          </p:cNvPr>
          <p:cNvSpPr txBox="1"/>
          <p:nvPr/>
        </p:nvSpPr>
        <p:spPr>
          <a:xfrm>
            <a:off x="1777547" y="154588"/>
            <a:ext cx="2035591" cy="461662"/>
          </a:xfrm>
          <a:prstGeom prst="rect">
            <a:avLst/>
          </a:prstGeom>
          <a:solidFill>
            <a:srgbClr val="C0504D"/>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difference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name="Slide125">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C7B6-CA8C-447E-B57A-D8B8C988752B}"/>
              </a:ext>
            </a:extLst>
          </p:cNvPr>
          <p:cNvSpPr txBox="1">
            <a:spLocks noGrp="1"/>
          </p:cNvSpPr>
          <p:nvPr>
            <p:ph type="title"/>
          </p:nvPr>
        </p:nvSpPr>
        <p:spPr/>
        <p:txBody>
          <a:bodyPr/>
          <a:lstStyle/>
          <a:p>
            <a:pPr lvl="0"/>
            <a:r>
              <a:rPr lang="en-GB"/>
              <a:t>Structures </a:t>
            </a:r>
          </a:p>
        </p:txBody>
      </p:sp>
      <p:sp>
        <p:nvSpPr>
          <p:cNvPr id="3" name="Content Placeholder 2">
            <a:extLst>
              <a:ext uri="{FF2B5EF4-FFF2-40B4-BE49-F238E27FC236}">
                <a16:creationId xmlns:a16="http://schemas.microsoft.com/office/drawing/2014/main" id="{011ED335-25C8-458D-9D9D-B03F329B7719}"/>
              </a:ext>
            </a:extLst>
          </p:cNvPr>
          <p:cNvSpPr txBox="1">
            <a:spLocks noGrp="1"/>
          </p:cNvSpPr>
          <p:nvPr>
            <p:ph idx="1"/>
          </p:nvPr>
        </p:nvSpPr>
        <p:spPr/>
        <p:txBody>
          <a:bodyPr/>
          <a:lstStyle/>
          <a:p>
            <a:pPr lvl="0">
              <a:buFont typeface="Arial" pitchFamily="34"/>
              <a:buChar char="•"/>
            </a:pPr>
            <a:r>
              <a:rPr lang="en-GB" sz="4800"/>
              <a:t>Take Away</a:t>
            </a:r>
          </a:p>
          <a:p>
            <a:pPr lvl="0">
              <a:buFont typeface="Arial" pitchFamily="34"/>
              <a:buChar char="•"/>
            </a:pPr>
            <a:r>
              <a:rPr lang="en-GB" sz="4800"/>
              <a:t>Difference </a:t>
            </a:r>
          </a:p>
          <a:p>
            <a:pPr lvl="0">
              <a:buFont typeface="Arial" pitchFamily="34"/>
              <a:buChar char="•"/>
            </a:pPr>
            <a:r>
              <a:rPr lang="en-GB" sz="4800"/>
              <a:t>Partitioning</a:t>
            </a:r>
          </a:p>
          <a:p>
            <a:pPr lvl="0">
              <a:buFont typeface="Arial" pitchFamily="34"/>
              <a:buChar char="•"/>
            </a:pPr>
            <a:endParaRPr lang="en-GB"/>
          </a:p>
          <a:p>
            <a:pPr lvl="0">
              <a:buFont typeface="Arial" pitchFamily="34"/>
              <a:buChar char="•"/>
            </a:pP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66">
    <p:bg>
      <p:bgPr>
        <a:solidFill>
          <a:srgbClr val="FDA695"/>
        </a:solidFill>
        <a:effectLst/>
      </p:bgPr>
    </p:bg>
    <p:spTree>
      <p:nvGrpSpPr>
        <p:cNvPr id="1" name=""/>
        <p:cNvGrpSpPr/>
        <p:nvPr/>
      </p:nvGrpSpPr>
      <p:grpSpPr>
        <a:xfrm>
          <a:off x="0" y="0"/>
          <a:ext cx="0" cy="0"/>
          <a:chOff x="0" y="0"/>
          <a:chExt cx="0" cy="0"/>
        </a:xfrm>
      </p:grpSpPr>
      <p:pic>
        <p:nvPicPr>
          <p:cNvPr id="2" name="Picture 1" descr="robots300.jpg">
            <a:extLst>
              <a:ext uri="{FF2B5EF4-FFF2-40B4-BE49-F238E27FC236}">
                <a16:creationId xmlns:a16="http://schemas.microsoft.com/office/drawing/2014/main" id="{C3E7E5DC-E673-497B-922C-7C7A939ACC8B}"/>
              </a:ext>
            </a:extLst>
          </p:cNvPr>
          <p:cNvPicPr>
            <a:picLocks noChangeAspect="1"/>
          </p:cNvPicPr>
          <p:nvPr/>
        </p:nvPicPr>
        <p:blipFill>
          <a:blip r:embed="rId2"/>
          <a:stretch>
            <a:fillRect/>
          </a:stretch>
        </p:blipFill>
        <p:spPr>
          <a:xfrm>
            <a:off x="2855643" y="548676"/>
            <a:ext cx="6192691" cy="3361745"/>
          </a:xfrm>
          <a:prstGeom prst="rect">
            <a:avLst/>
          </a:prstGeom>
          <a:noFill/>
          <a:ln cap="flat">
            <a:noFill/>
          </a:ln>
        </p:spPr>
      </p:pic>
      <p:grpSp>
        <p:nvGrpSpPr>
          <p:cNvPr id="3" name="Group 10">
            <a:extLst>
              <a:ext uri="{FF2B5EF4-FFF2-40B4-BE49-F238E27FC236}">
                <a16:creationId xmlns:a16="http://schemas.microsoft.com/office/drawing/2014/main" id="{61E7EA98-B33F-47AA-9629-84FE168FC7B6}"/>
              </a:ext>
            </a:extLst>
          </p:cNvPr>
          <p:cNvGrpSpPr/>
          <p:nvPr/>
        </p:nvGrpSpPr>
        <p:grpSpPr>
          <a:xfrm>
            <a:off x="2135562" y="4232666"/>
            <a:ext cx="8280916" cy="1959238"/>
            <a:chOff x="2135562" y="4232666"/>
            <a:chExt cx="8280916" cy="1959238"/>
          </a:xfrm>
        </p:grpSpPr>
        <p:pic>
          <p:nvPicPr>
            <p:cNvPr id="4" name="Picture 3" descr="plate-clipart-60-small-basic-plate-file-clipart.png">
              <a:extLst>
                <a:ext uri="{FF2B5EF4-FFF2-40B4-BE49-F238E27FC236}">
                  <a16:creationId xmlns:a16="http://schemas.microsoft.com/office/drawing/2014/main" id="{8DB25674-932C-4FA5-93CE-93E6AD476FC1}"/>
                </a:ext>
              </a:extLst>
            </p:cNvPr>
            <p:cNvPicPr>
              <a:picLocks noChangeAspect="1"/>
            </p:cNvPicPr>
            <p:nvPr/>
          </p:nvPicPr>
          <p:blipFill>
            <a:blip r:embed="rId3"/>
            <a:stretch>
              <a:fillRect/>
            </a:stretch>
          </p:blipFill>
          <p:spPr>
            <a:xfrm>
              <a:off x="2135562" y="4266498"/>
              <a:ext cx="3942161" cy="1898806"/>
            </a:xfrm>
            <a:prstGeom prst="rect">
              <a:avLst/>
            </a:prstGeom>
            <a:noFill/>
            <a:ln cap="flat">
              <a:noFill/>
            </a:ln>
          </p:spPr>
        </p:pic>
        <p:pic>
          <p:nvPicPr>
            <p:cNvPr id="5" name="Picture 4" descr="plate-clipart-60-small-basic-plate-file-clipart.png">
              <a:extLst>
                <a:ext uri="{FF2B5EF4-FFF2-40B4-BE49-F238E27FC236}">
                  <a16:creationId xmlns:a16="http://schemas.microsoft.com/office/drawing/2014/main" id="{F024C471-58BA-4C62-8769-02EE63BF5BA7}"/>
                </a:ext>
              </a:extLst>
            </p:cNvPr>
            <p:cNvPicPr>
              <a:picLocks noChangeAspect="1"/>
            </p:cNvPicPr>
            <p:nvPr/>
          </p:nvPicPr>
          <p:blipFill>
            <a:blip r:embed="rId3"/>
            <a:stretch>
              <a:fillRect/>
            </a:stretch>
          </p:blipFill>
          <p:spPr>
            <a:xfrm>
              <a:off x="6474317" y="4293098"/>
              <a:ext cx="3942161" cy="1898806"/>
            </a:xfrm>
            <a:prstGeom prst="rect">
              <a:avLst/>
            </a:prstGeom>
            <a:noFill/>
            <a:ln cap="flat">
              <a:noFill/>
            </a:ln>
          </p:spPr>
        </p:pic>
        <p:pic>
          <p:nvPicPr>
            <p:cNvPr id="6" name="Picture 2" descr="imgres.jpg">
              <a:extLst>
                <a:ext uri="{FF2B5EF4-FFF2-40B4-BE49-F238E27FC236}">
                  <a16:creationId xmlns:a16="http://schemas.microsoft.com/office/drawing/2014/main" id="{D800B18A-598A-423A-993F-23FE91E653CB}"/>
                </a:ext>
              </a:extLst>
            </p:cNvPr>
            <p:cNvPicPr>
              <a:picLocks noChangeAspect="1"/>
            </p:cNvPicPr>
            <p:nvPr/>
          </p:nvPicPr>
          <p:blipFill>
            <a:blip r:embed="rId4"/>
            <a:stretch>
              <a:fillRect/>
            </a:stretch>
          </p:blipFill>
          <p:spPr>
            <a:xfrm>
              <a:off x="3143670" y="4338507"/>
              <a:ext cx="743617" cy="969931"/>
            </a:xfrm>
            <a:prstGeom prst="rect">
              <a:avLst/>
            </a:prstGeom>
            <a:noFill/>
            <a:ln cap="flat">
              <a:noFill/>
            </a:ln>
          </p:spPr>
        </p:pic>
        <p:pic>
          <p:nvPicPr>
            <p:cNvPr id="7" name="Picture 5" descr="imgres.jpg">
              <a:extLst>
                <a:ext uri="{FF2B5EF4-FFF2-40B4-BE49-F238E27FC236}">
                  <a16:creationId xmlns:a16="http://schemas.microsoft.com/office/drawing/2014/main" id="{FE22CF15-9EBD-4A98-9AB1-B5F2CC9A118B}"/>
                </a:ext>
              </a:extLst>
            </p:cNvPr>
            <p:cNvPicPr>
              <a:picLocks noChangeAspect="1"/>
            </p:cNvPicPr>
            <p:nvPr/>
          </p:nvPicPr>
          <p:blipFill>
            <a:blip r:embed="rId4"/>
            <a:stretch>
              <a:fillRect/>
            </a:stretch>
          </p:blipFill>
          <p:spPr>
            <a:xfrm>
              <a:off x="4344268" y="4232666"/>
              <a:ext cx="743617" cy="969931"/>
            </a:xfrm>
            <a:prstGeom prst="rect">
              <a:avLst/>
            </a:prstGeom>
            <a:noFill/>
            <a:ln cap="flat">
              <a:noFill/>
            </a:ln>
          </p:spPr>
        </p:pic>
        <p:pic>
          <p:nvPicPr>
            <p:cNvPr id="8" name="Picture 6" descr="imgres.jpg">
              <a:extLst>
                <a:ext uri="{FF2B5EF4-FFF2-40B4-BE49-F238E27FC236}">
                  <a16:creationId xmlns:a16="http://schemas.microsoft.com/office/drawing/2014/main" id="{4682AAE3-5F03-4CF1-910A-D336A2DE5C17}"/>
                </a:ext>
              </a:extLst>
            </p:cNvPr>
            <p:cNvPicPr>
              <a:picLocks noChangeAspect="1"/>
            </p:cNvPicPr>
            <p:nvPr/>
          </p:nvPicPr>
          <p:blipFill>
            <a:blip r:embed="rId4"/>
            <a:stretch>
              <a:fillRect/>
            </a:stretch>
          </p:blipFill>
          <p:spPr>
            <a:xfrm>
              <a:off x="3575715" y="4698543"/>
              <a:ext cx="743617" cy="969931"/>
            </a:xfrm>
            <a:prstGeom prst="rect">
              <a:avLst/>
            </a:prstGeom>
            <a:noFill/>
            <a:ln cap="flat">
              <a:noFill/>
            </a:ln>
          </p:spPr>
        </p:pic>
        <p:pic>
          <p:nvPicPr>
            <p:cNvPr id="9" name="Picture 7" descr="imgres.jpg">
              <a:extLst>
                <a:ext uri="{FF2B5EF4-FFF2-40B4-BE49-F238E27FC236}">
                  <a16:creationId xmlns:a16="http://schemas.microsoft.com/office/drawing/2014/main" id="{8EB8EFD0-1ADE-430B-82A8-C4C2410DA7A4}"/>
                </a:ext>
              </a:extLst>
            </p:cNvPr>
            <p:cNvPicPr>
              <a:picLocks noChangeAspect="1"/>
            </p:cNvPicPr>
            <p:nvPr/>
          </p:nvPicPr>
          <p:blipFill>
            <a:blip r:embed="rId4"/>
            <a:stretch>
              <a:fillRect/>
            </a:stretch>
          </p:blipFill>
          <p:spPr>
            <a:xfrm>
              <a:off x="7608164" y="4653134"/>
              <a:ext cx="743617" cy="969931"/>
            </a:xfrm>
            <a:prstGeom prst="rect">
              <a:avLst/>
            </a:prstGeom>
            <a:noFill/>
            <a:ln cap="flat">
              <a:noFill/>
            </a:ln>
          </p:spPr>
        </p:pic>
        <p:pic>
          <p:nvPicPr>
            <p:cNvPr id="10" name="Picture 8" descr="imgres.jpg">
              <a:extLst>
                <a:ext uri="{FF2B5EF4-FFF2-40B4-BE49-F238E27FC236}">
                  <a16:creationId xmlns:a16="http://schemas.microsoft.com/office/drawing/2014/main" id="{FC5402B8-097A-4832-BA1A-39E6B621A469}"/>
                </a:ext>
              </a:extLst>
            </p:cNvPr>
            <p:cNvPicPr>
              <a:picLocks noChangeAspect="1"/>
            </p:cNvPicPr>
            <p:nvPr/>
          </p:nvPicPr>
          <p:blipFill>
            <a:blip r:embed="rId4"/>
            <a:stretch>
              <a:fillRect/>
            </a:stretch>
          </p:blipFill>
          <p:spPr>
            <a:xfrm>
              <a:off x="4151787" y="4698543"/>
              <a:ext cx="743617" cy="969931"/>
            </a:xfrm>
            <a:prstGeom prst="rect">
              <a:avLst/>
            </a:prstGeom>
            <a:noFill/>
            <a:ln cap="flat">
              <a:noFill/>
            </a:ln>
          </p:spPr>
        </p:pic>
        <p:pic>
          <p:nvPicPr>
            <p:cNvPr id="11" name="Picture 9" descr="imgres.jpg">
              <a:extLst>
                <a:ext uri="{FF2B5EF4-FFF2-40B4-BE49-F238E27FC236}">
                  <a16:creationId xmlns:a16="http://schemas.microsoft.com/office/drawing/2014/main" id="{1EE9AAA0-8556-4D4C-A4F2-56CA0F7435AF}"/>
                </a:ext>
              </a:extLst>
            </p:cNvPr>
            <p:cNvPicPr>
              <a:picLocks noChangeAspect="1"/>
            </p:cNvPicPr>
            <p:nvPr/>
          </p:nvPicPr>
          <p:blipFill>
            <a:blip r:embed="rId4"/>
            <a:stretch>
              <a:fillRect/>
            </a:stretch>
          </p:blipFill>
          <p:spPr>
            <a:xfrm>
              <a:off x="8616281" y="4509116"/>
              <a:ext cx="743617" cy="969931"/>
            </a:xfrm>
            <a:prstGeom prst="rect">
              <a:avLst/>
            </a:prstGeom>
            <a:noFill/>
            <a:ln cap="flat">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182">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A6901-1B4B-4066-B74E-C723AD9EF435}"/>
              </a:ext>
            </a:extLst>
          </p:cNvPr>
          <p:cNvPicPr>
            <a:picLocks noChangeAspect="1"/>
          </p:cNvPicPr>
          <p:nvPr/>
        </p:nvPicPr>
        <p:blipFill>
          <a:blip r:embed="rId2"/>
          <a:stretch>
            <a:fillRect/>
          </a:stretch>
        </p:blipFill>
        <p:spPr>
          <a:xfrm>
            <a:off x="1501170" y="-171404"/>
            <a:ext cx="6068315" cy="2808314"/>
          </a:xfrm>
          <a:prstGeom prst="rect">
            <a:avLst/>
          </a:prstGeom>
          <a:noFill/>
          <a:ln cap="flat">
            <a:noFill/>
          </a:ln>
        </p:spPr>
      </p:pic>
      <p:pic>
        <p:nvPicPr>
          <p:cNvPr id="3" name="Picture 2">
            <a:extLst>
              <a:ext uri="{FF2B5EF4-FFF2-40B4-BE49-F238E27FC236}">
                <a16:creationId xmlns:a16="http://schemas.microsoft.com/office/drawing/2014/main" id="{8C472791-662B-48EC-B8DA-3C172ADFF436}"/>
              </a:ext>
            </a:extLst>
          </p:cNvPr>
          <p:cNvPicPr>
            <a:picLocks noChangeAspect="1"/>
          </p:cNvPicPr>
          <p:nvPr/>
        </p:nvPicPr>
        <p:blipFill>
          <a:blip r:embed="rId3"/>
          <a:stretch>
            <a:fillRect/>
          </a:stretch>
        </p:blipFill>
        <p:spPr>
          <a:xfrm>
            <a:off x="1415482" y="2736287"/>
            <a:ext cx="5112565" cy="4248960"/>
          </a:xfrm>
          <a:prstGeom prst="rect">
            <a:avLst/>
          </a:prstGeom>
          <a:noFill/>
          <a:ln cap="flat">
            <a:noFill/>
          </a:ln>
        </p:spPr>
      </p:pic>
      <p:pic>
        <p:nvPicPr>
          <p:cNvPr id="4" name="Picture 3">
            <a:extLst>
              <a:ext uri="{FF2B5EF4-FFF2-40B4-BE49-F238E27FC236}">
                <a16:creationId xmlns:a16="http://schemas.microsoft.com/office/drawing/2014/main" id="{1D7C7B80-7A8E-48B3-AFF0-1EF807635231}"/>
              </a:ext>
            </a:extLst>
          </p:cNvPr>
          <p:cNvPicPr>
            <a:picLocks noChangeAspect="1"/>
          </p:cNvPicPr>
          <p:nvPr/>
        </p:nvPicPr>
        <p:blipFill>
          <a:blip r:embed="rId4"/>
          <a:stretch>
            <a:fillRect/>
          </a:stretch>
        </p:blipFill>
        <p:spPr>
          <a:xfrm>
            <a:off x="6240011" y="1800197"/>
            <a:ext cx="4572000" cy="3429000"/>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37">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68274A-F0BC-4630-A20B-9DB3914ED46C}"/>
              </a:ext>
            </a:extLst>
          </p:cNvPr>
          <p:cNvPicPr>
            <a:picLocks noChangeAspect="1"/>
          </p:cNvPicPr>
          <p:nvPr/>
        </p:nvPicPr>
        <p:blipFill>
          <a:blip r:embed="rId2"/>
          <a:srcRect l="16434" t="25596" r="8628" b="12561"/>
          <a:stretch>
            <a:fillRect/>
          </a:stretch>
        </p:blipFill>
        <p:spPr>
          <a:xfrm>
            <a:off x="1415482" y="14520"/>
            <a:ext cx="5595314" cy="2766407"/>
          </a:xfrm>
          <a:prstGeom prst="rect">
            <a:avLst/>
          </a:prstGeom>
          <a:noFill/>
          <a:ln cap="flat">
            <a:noFill/>
          </a:ln>
        </p:spPr>
      </p:pic>
      <p:pic>
        <p:nvPicPr>
          <p:cNvPr id="3" name="Picture 2">
            <a:extLst>
              <a:ext uri="{FF2B5EF4-FFF2-40B4-BE49-F238E27FC236}">
                <a16:creationId xmlns:a16="http://schemas.microsoft.com/office/drawing/2014/main" id="{B6AE450E-672F-4353-8B6F-AA47E32712A3}"/>
              </a:ext>
            </a:extLst>
          </p:cNvPr>
          <p:cNvPicPr>
            <a:picLocks noChangeAspect="1"/>
          </p:cNvPicPr>
          <p:nvPr/>
        </p:nvPicPr>
        <p:blipFill>
          <a:blip r:embed="rId3"/>
          <a:stretch>
            <a:fillRect/>
          </a:stretch>
        </p:blipFill>
        <p:spPr>
          <a:xfrm>
            <a:off x="6640637" y="1988838"/>
            <a:ext cx="4279904" cy="5118097"/>
          </a:xfrm>
          <a:prstGeom prst="rect">
            <a:avLst/>
          </a:prstGeom>
          <a:noFill/>
          <a:ln cap="flat">
            <a:noFill/>
          </a:ln>
        </p:spPr>
      </p:pic>
      <p:graphicFrame>
        <p:nvGraphicFramePr>
          <p:cNvPr id="4" name="Table 3">
            <a:extLst>
              <a:ext uri="{FF2B5EF4-FFF2-40B4-BE49-F238E27FC236}">
                <a16:creationId xmlns:a16="http://schemas.microsoft.com/office/drawing/2014/main" id="{5CBBBD56-6E1D-4255-847C-A7B5C33B8B4C}"/>
              </a:ext>
            </a:extLst>
          </p:cNvPr>
          <p:cNvGraphicFramePr>
            <a:graphicFrameLocks noGrp="1"/>
          </p:cNvGraphicFramePr>
          <p:nvPr/>
        </p:nvGraphicFramePr>
        <p:xfrm>
          <a:off x="2783634" y="3140963"/>
          <a:ext cx="1797911" cy="3256132"/>
        </p:xfrm>
        <a:graphic>
          <a:graphicData uri="http://schemas.openxmlformats.org/drawingml/2006/table">
            <a:tbl>
              <a:tblPr>
                <a:effectLst/>
              </a:tblPr>
              <a:tblGrid>
                <a:gridCol w="898955">
                  <a:extLst>
                    <a:ext uri="{9D8B030D-6E8A-4147-A177-3AD203B41FA5}">
                      <a16:colId xmlns:a16="http://schemas.microsoft.com/office/drawing/2014/main" val="2733842924"/>
                    </a:ext>
                  </a:extLst>
                </a:gridCol>
                <a:gridCol w="898955">
                  <a:extLst>
                    <a:ext uri="{9D8B030D-6E8A-4147-A177-3AD203B41FA5}">
                      <a16:colId xmlns:a16="http://schemas.microsoft.com/office/drawing/2014/main" val="394050879"/>
                    </a:ext>
                  </a:extLst>
                </a:gridCol>
              </a:tblGrid>
              <a:tr h="65122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603036"/>
                  </a:ext>
                </a:extLst>
              </a:tr>
              <a:tr h="651226">
                <a:tc>
                  <a:txBody>
                    <a:bodyPr/>
                    <a:lstStyle/>
                    <a:p>
                      <a:pPr lvl="0" algn="l">
                        <a:lnSpc>
                          <a:spcPct val="115000"/>
                        </a:lnSpc>
                        <a:spcAft>
                          <a:spcPts val="0"/>
                        </a:spcAft>
                      </a:pPr>
                      <a:r>
                        <a:rPr lang="en-GB" sz="700">
                          <a:latin typeface="Calibri"/>
                          <a:ea typeface="Calibri"/>
                          <a:cs typeface="Times New Roman"/>
                        </a:rPr>
                        <a:t>             </a:t>
                      </a: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609309"/>
                  </a:ext>
                </a:extLst>
              </a:tr>
              <a:tr h="65122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634878"/>
                  </a:ext>
                </a:extLst>
              </a:tr>
              <a:tr h="65122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41888"/>
                  </a:ext>
                </a:extLst>
              </a:tr>
              <a:tr h="651226">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lvl="0" algn="l">
                        <a:lnSpc>
                          <a:spcPct val="115000"/>
                        </a:lnSpc>
                        <a:spcAft>
                          <a:spcPts val="0"/>
                        </a:spcAft>
                      </a:pPr>
                      <a:endParaRPr lang="en-GB" sz="700">
                        <a:latin typeface="Calibri"/>
                        <a:ea typeface="Calibri"/>
                        <a:cs typeface="Times New Roman"/>
                      </a:endParaRPr>
                    </a:p>
                  </a:txBody>
                  <a:tcPr marL="46689" marR="4668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963604"/>
                  </a:ext>
                </a:extLst>
              </a:tr>
            </a:tbl>
          </a:graphicData>
        </a:graphic>
      </p:graphicFrame>
      <p:sp>
        <p:nvSpPr>
          <p:cNvPr id="5" name="Oval 13">
            <a:extLst>
              <a:ext uri="{FF2B5EF4-FFF2-40B4-BE49-F238E27FC236}">
                <a16:creationId xmlns:a16="http://schemas.microsoft.com/office/drawing/2014/main" id="{E73FE7D3-5DBD-47B3-9B69-16802A6C2D94}"/>
              </a:ext>
            </a:extLst>
          </p:cNvPr>
          <p:cNvSpPr/>
          <p:nvPr/>
        </p:nvSpPr>
        <p:spPr>
          <a:xfrm>
            <a:off x="2927652" y="5805260"/>
            <a:ext cx="534969" cy="5328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6" name="Oval 14">
            <a:extLst>
              <a:ext uri="{FF2B5EF4-FFF2-40B4-BE49-F238E27FC236}">
                <a16:creationId xmlns:a16="http://schemas.microsoft.com/office/drawing/2014/main" id="{45502549-8A0C-4D41-A974-2D7AF543BE1F}"/>
              </a:ext>
            </a:extLst>
          </p:cNvPr>
          <p:cNvSpPr/>
          <p:nvPr/>
        </p:nvSpPr>
        <p:spPr>
          <a:xfrm>
            <a:off x="2927652" y="5157188"/>
            <a:ext cx="534969" cy="5328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7" name="Oval 15">
            <a:extLst>
              <a:ext uri="{FF2B5EF4-FFF2-40B4-BE49-F238E27FC236}">
                <a16:creationId xmlns:a16="http://schemas.microsoft.com/office/drawing/2014/main" id="{575E835C-294F-41D9-AAB2-0EA269A13912}"/>
              </a:ext>
            </a:extLst>
          </p:cNvPr>
          <p:cNvSpPr/>
          <p:nvPr/>
        </p:nvSpPr>
        <p:spPr>
          <a:xfrm>
            <a:off x="2927652" y="4509116"/>
            <a:ext cx="534969" cy="5328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8" name="Oval 16">
            <a:extLst>
              <a:ext uri="{FF2B5EF4-FFF2-40B4-BE49-F238E27FC236}">
                <a16:creationId xmlns:a16="http://schemas.microsoft.com/office/drawing/2014/main" id="{409B0DDC-D999-41EE-80DD-89CEDA3D677D}"/>
              </a:ext>
            </a:extLst>
          </p:cNvPr>
          <p:cNvSpPr/>
          <p:nvPr/>
        </p:nvSpPr>
        <p:spPr>
          <a:xfrm>
            <a:off x="2927652" y="3861044"/>
            <a:ext cx="534969" cy="5328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9" name="Oval 17">
            <a:extLst>
              <a:ext uri="{FF2B5EF4-FFF2-40B4-BE49-F238E27FC236}">
                <a16:creationId xmlns:a16="http://schemas.microsoft.com/office/drawing/2014/main" id="{35FF6585-3AA7-4153-B82E-B63BA450D266}"/>
              </a:ext>
            </a:extLst>
          </p:cNvPr>
          <p:cNvSpPr/>
          <p:nvPr/>
        </p:nvSpPr>
        <p:spPr>
          <a:xfrm>
            <a:off x="2927652" y="3212973"/>
            <a:ext cx="534969" cy="5328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12701" cap="flat">
            <a:solidFill>
              <a:srgbClr val="000000"/>
            </a:solidFill>
            <a:prstDash val="solid"/>
            <a:miter/>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22049 0 ">
                                      <p:cBhvr>
                                        <p:cTn id="6" dur="2000" fill="hold"/>
                                        <p:tgtEl>
                                          <p:spTgt spid="6"/>
                                        </p:tgtEl>
                                        <p:attrNameLst>
                                          <p:attrName>ppt_x</p:attrName>
                                        </p:attrNameLst>
                                      </p:cBhvr>
                                    </p:animMotion>
                                  </p:childTnLst>
                                </p:cTn>
                              </p:par>
                              <p:par>
                                <p:cTn id="7" presetID="0" presetClass="path" presetSubtype="0" accel="50000" decel="50000" fill="hold" grpId="0" nodeType="withEffect">
                                  <p:stCondLst>
                                    <p:cond delay="0"/>
                                  </p:stCondLst>
                                  <p:childTnLst>
                                    <p:animMotion origin="layout" path="M 0 0 L 0.22049 0 ">
                                      <p:cBhvr>
                                        <p:cTn id="8" dur="2000" fill="hold"/>
                                        <p:tgtEl>
                                          <p:spTgt spid="5"/>
                                        </p:tgtEl>
                                        <p:attrNameLst>
                                          <p:attrName>ppt_x</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name="Slide183">
    <p:bg>
      <p:bgPr>
        <a:solidFill>
          <a:srgbClr val="FDA695"/>
        </a:solidFill>
        <a:effectLst/>
      </p:bgPr>
    </p:bg>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4593BCF6-0BDF-4EA4-B82F-D54C296BA5F7}"/>
              </a:ext>
            </a:extLst>
          </p:cNvPr>
          <p:cNvGraphicFramePr>
            <a:graphicFrameLocks noGrp="1"/>
          </p:cNvGraphicFramePr>
          <p:nvPr/>
        </p:nvGraphicFramePr>
        <p:xfrm>
          <a:off x="3096341" y="5517233"/>
          <a:ext cx="6096030" cy="1101723"/>
        </p:xfrm>
        <a:graphic>
          <a:graphicData uri="http://schemas.openxmlformats.org/drawingml/2006/table">
            <a:tbl>
              <a:tblPr firstRow="1" bandRow="1">
                <a:effectLst/>
                <a:tableStyleId>{5C22544A-7EE6-4342-B048-85BDC9FD1C3A}</a:tableStyleId>
              </a:tblPr>
              <a:tblGrid>
                <a:gridCol w="609603">
                  <a:extLst>
                    <a:ext uri="{9D8B030D-6E8A-4147-A177-3AD203B41FA5}">
                      <a16:colId xmlns:a16="http://schemas.microsoft.com/office/drawing/2014/main" val="3950602479"/>
                    </a:ext>
                  </a:extLst>
                </a:gridCol>
                <a:gridCol w="609603">
                  <a:extLst>
                    <a:ext uri="{9D8B030D-6E8A-4147-A177-3AD203B41FA5}">
                      <a16:colId xmlns:a16="http://schemas.microsoft.com/office/drawing/2014/main" val="3524665160"/>
                    </a:ext>
                  </a:extLst>
                </a:gridCol>
                <a:gridCol w="609603">
                  <a:extLst>
                    <a:ext uri="{9D8B030D-6E8A-4147-A177-3AD203B41FA5}">
                      <a16:colId xmlns:a16="http://schemas.microsoft.com/office/drawing/2014/main" val="3719451841"/>
                    </a:ext>
                  </a:extLst>
                </a:gridCol>
                <a:gridCol w="609603">
                  <a:extLst>
                    <a:ext uri="{9D8B030D-6E8A-4147-A177-3AD203B41FA5}">
                      <a16:colId xmlns:a16="http://schemas.microsoft.com/office/drawing/2014/main" val="666918194"/>
                    </a:ext>
                  </a:extLst>
                </a:gridCol>
                <a:gridCol w="609603">
                  <a:extLst>
                    <a:ext uri="{9D8B030D-6E8A-4147-A177-3AD203B41FA5}">
                      <a16:colId xmlns:a16="http://schemas.microsoft.com/office/drawing/2014/main" val="3349438365"/>
                    </a:ext>
                  </a:extLst>
                </a:gridCol>
                <a:gridCol w="609603">
                  <a:extLst>
                    <a:ext uri="{9D8B030D-6E8A-4147-A177-3AD203B41FA5}">
                      <a16:colId xmlns:a16="http://schemas.microsoft.com/office/drawing/2014/main" val="781021950"/>
                    </a:ext>
                  </a:extLst>
                </a:gridCol>
                <a:gridCol w="609603">
                  <a:extLst>
                    <a:ext uri="{9D8B030D-6E8A-4147-A177-3AD203B41FA5}">
                      <a16:colId xmlns:a16="http://schemas.microsoft.com/office/drawing/2014/main" val="155061022"/>
                    </a:ext>
                  </a:extLst>
                </a:gridCol>
                <a:gridCol w="609603">
                  <a:extLst>
                    <a:ext uri="{9D8B030D-6E8A-4147-A177-3AD203B41FA5}">
                      <a16:colId xmlns:a16="http://schemas.microsoft.com/office/drawing/2014/main" val="1262354684"/>
                    </a:ext>
                  </a:extLst>
                </a:gridCol>
                <a:gridCol w="609603">
                  <a:extLst>
                    <a:ext uri="{9D8B030D-6E8A-4147-A177-3AD203B41FA5}">
                      <a16:colId xmlns:a16="http://schemas.microsoft.com/office/drawing/2014/main" val="3841633997"/>
                    </a:ext>
                  </a:extLst>
                </a:gridCol>
                <a:gridCol w="609603">
                  <a:extLst>
                    <a:ext uri="{9D8B030D-6E8A-4147-A177-3AD203B41FA5}">
                      <a16:colId xmlns:a16="http://schemas.microsoft.com/office/drawing/2014/main" val="228068539"/>
                    </a:ext>
                  </a:extLst>
                </a:gridCol>
              </a:tblGrid>
              <a:tr h="550861">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57651"/>
                  </a:ext>
                </a:extLst>
              </a:tr>
              <a:tr h="550861">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endParaRPr lang="en-GB"/>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698378"/>
                  </a:ext>
                </a:extLst>
              </a:tr>
            </a:tbl>
          </a:graphicData>
        </a:graphic>
      </p:graphicFrame>
      <p:pic>
        <p:nvPicPr>
          <p:cNvPr id="3" name="Picture 1">
            <a:extLst>
              <a:ext uri="{FF2B5EF4-FFF2-40B4-BE49-F238E27FC236}">
                <a16:creationId xmlns:a16="http://schemas.microsoft.com/office/drawing/2014/main" id="{8CC7C4EE-755C-4041-AC4E-1B157BD5FB6B}"/>
              </a:ext>
            </a:extLst>
          </p:cNvPr>
          <p:cNvPicPr>
            <a:picLocks noChangeAspect="1"/>
          </p:cNvPicPr>
          <p:nvPr/>
        </p:nvPicPr>
        <p:blipFill>
          <a:blip r:embed="rId2"/>
          <a:stretch>
            <a:fillRect/>
          </a:stretch>
        </p:blipFill>
        <p:spPr>
          <a:xfrm>
            <a:off x="1991544" y="-603449"/>
            <a:ext cx="5606241" cy="6264691"/>
          </a:xfrm>
          <a:prstGeom prst="rect">
            <a:avLst/>
          </a:prstGeom>
          <a:noFill/>
          <a:ln cap="flat">
            <a:noFill/>
          </a:ln>
        </p:spPr>
      </p:pic>
      <p:sp>
        <p:nvSpPr>
          <p:cNvPr id="4" name="Oval 2">
            <a:extLst>
              <a:ext uri="{FF2B5EF4-FFF2-40B4-BE49-F238E27FC236}">
                <a16:creationId xmlns:a16="http://schemas.microsoft.com/office/drawing/2014/main" id="{65E3AA35-F86E-4AEF-815E-EC3BFB85F21C}"/>
              </a:ext>
            </a:extLst>
          </p:cNvPr>
          <p:cNvSpPr/>
          <p:nvPr/>
        </p:nvSpPr>
        <p:spPr>
          <a:xfrm>
            <a:off x="3215679"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5" name="Oval 3">
            <a:extLst>
              <a:ext uri="{FF2B5EF4-FFF2-40B4-BE49-F238E27FC236}">
                <a16:creationId xmlns:a16="http://schemas.microsoft.com/office/drawing/2014/main" id="{39850525-AD91-433F-B562-174F1D92423B}"/>
              </a:ext>
            </a:extLst>
          </p:cNvPr>
          <p:cNvSpPr/>
          <p:nvPr/>
        </p:nvSpPr>
        <p:spPr>
          <a:xfrm>
            <a:off x="3806683"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6" name="Oval 4">
            <a:extLst>
              <a:ext uri="{FF2B5EF4-FFF2-40B4-BE49-F238E27FC236}">
                <a16:creationId xmlns:a16="http://schemas.microsoft.com/office/drawing/2014/main" id="{A6666D5F-C07A-45D9-9A83-8C8518BEBF89}"/>
              </a:ext>
            </a:extLst>
          </p:cNvPr>
          <p:cNvSpPr/>
          <p:nvPr/>
        </p:nvSpPr>
        <p:spPr>
          <a:xfrm>
            <a:off x="4439814"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7" name="Oval 5">
            <a:extLst>
              <a:ext uri="{FF2B5EF4-FFF2-40B4-BE49-F238E27FC236}">
                <a16:creationId xmlns:a16="http://schemas.microsoft.com/office/drawing/2014/main" id="{3846A2DF-5715-4D2B-B908-23001BC26AED}"/>
              </a:ext>
            </a:extLst>
          </p:cNvPr>
          <p:cNvSpPr/>
          <p:nvPr/>
        </p:nvSpPr>
        <p:spPr>
          <a:xfrm>
            <a:off x="5087886"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8" name="Oval 6">
            <a:extLst>
              <a:ext uri="{FF2B5EF4-FFF2-40B4-BE49-F238E27FC236}">
                <a16:creationId xmlns:a16="http://schemas.microsoft.com/office/drawing/2014/main" id="{55E0C0F6-8CA6-41A2-A1AC-95F0FA51A935}"/>
              </a:ext>
            </a:extLst>
          </p:cNvPr>
          <p:cNvSpPr/>
          <p:nvPr/>
        </p:nvSpPr>
        <p:spPr>
          <a:xfrm>
            <a:off x="5663949"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9" name="Oval 7">
            <a:extLst>
              <a:ext uri="{FF2B5EF4-FFF2-40B4-BE49-F238E27FC236}">
                <a16:creationId xmlns:a16="http://schemas.microsoft.com/office/drawing/2014/main" id="{D8B42487-3715-4ECB-8E83-EEA039387992}"/>
              </a:ext>
            </a:extLst>
          </p:cNvPr>
          <p:cNvSpPr/>
          <p:nvPr/>
        </p:nvSpPr>
        <p:spPr>
          <a:xfrm>
            <a:off x="6240011"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0" name="Oval 8">
            <a:extLst>
              <a:ext uri="{FF2B5EF4-FFF2-40B4-BE49-F238E27FC236}">
                <a16:creationId xmlns:a16="http://schemas.microsoft.com/office/drawing/2014/main" id="{79692E97-B89B-4151-B450-AB1360AB37EB}"/>
              </a:ext>
            </a:extLst>
          </p:cNvPr>
          <p:cNvSpPr/>
          <p:nvPr/>
        </p:nvSpPr>
        <p:spPr>
          <a:xfrm>
            <a:off x="6888083"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1" name="Oval 10">
            <a:extLst>
              <a:ext uri="{FF2B5EF4-FFF2-40B4-BE49-F238E27FC236}">
                <a16:creationId xmlns:a16="http://schemas.microsoft.com/office/drawing/2014/main" id="{18FC0713-0B84-4FE2-BDAB-D6EEAF5EEB25}"/>
              </a:ext>
            </a:extLst>
          </p:cNvPr>
          <p:cNvSpPr/>
          <p:nvPr/>
        </p:nvSpPr>
        <p:spPr>
          <a:xfrm>
            <a:off x="7464155" y="5589242"/>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2" name="Oval 11">
            <a:extLst>
              <a:ext uri="{FF2B5EF4-FFF2-40B4-BE49-F238E27FC236}">
                <a16:creationId xmlns:a16="http://schemas.microsoft.com/office/drawing/2014/main" id="{0E286B9B-C598-44A3-B978-C0F33202A796}"/>
              </a:ext>
            </a:extLst>
          </p:cNvPr>
          <p:cNvSpPr/>
          <p:nvPr/>
        </p:nvSpPr>
        <p:spPr>
          <a:xfrm>
            <a:off x="3287688" y="6165305"/>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3" name="Oval 12">
            <a:extLst>
              <a:ext uri="{FF2B5EF4-FFF2-40B4-BE49-F238E27FC236}">
                <a16:creationId xmlns:a16="http://schemas.microsoft.com/office/drawing/2014/main" id="{0F89A916-FCE8-467C-8CD2-7BB79C4FB4DA}"/>
              </a:ext>
            </a:extLst>
          </p:cNvPr>
          <p:cNvSpPr/>
          <p:nvPr/>
        </p:nvSpPr>
        <p:spPr>
          <a:xfrm>
            <a:off x="3863751" y="6165305"/>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4" name="Oval 13">
            <a:extLst>
              <a:ext uri="{FF2B5EF4-FFF2-40B4-BE49-F238E27FC236}">
                <a16:creationId xmlns:a16="http://schemas.microsoft.com/office/drawing/2014/main" id="{BEAB8CA6-D927-4666-A5A1-F9772D2974CE}"/>
              </a:ext>
            </a:extLst>
          </p:cNvPr>
          <p:cNvSpPr/>
          <p:nvPr/>
        </p:nvSpPr>
        <p:spPr>
          <a:xfrm>
            <a:off x="4439814" y="6165305"/>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5" name="Oval 14">
            <a:extLst>
              <a:ext uri="{FF2B5EF4-FFF2-40B4-BE49-F238E27FC236}">
                <a16:creationId xmlns:a16="http://schemas.microsoft.com/office/drawing/2014/main" id="{19830598-C2F8-411F-BF66-F8386EE4A0C2}"/>
              </a:ext>
            </a:extLst>
          </p:cNvPr>
          <p:cNvSpPr/>
          <p:nvPr/>
        </p:nvSpPr>
        <p:spPr>
          <a:xfrm>
            <a:off x="5087886" y="6165305"/>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6" name="Oval 15">
            <a:extLst>
              <a:ext uri="{FF2B5EF4-FFF2-40B4-BE49-F238E27FC236}">
                <a16:creationId xmlns:a16="http://schemas.microsoft.com/office/drawing/2014/main" id="{1A1BE0E2-7BD5-4F45-B0D3-90925A00A631}"/>
              </a:ext>
            </a:extLst>
          </p:cNvPr>
          <p:cNvSpPr/>
          <p:nvPr/>
        </p:nvSpPr>
        <p:spPr>
          <a:xfrm>
            <a:off x="5663949" y="6165305"/>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p:spPr>
        <p:txBody>
          <a:bodyPr vert="horz" wrap="square" lIns="91440" tIns="45720" rIns="91440" bIns="45720" anchor="t" anchorCtr="0" compatLnSpc="1">
            <a:noAutofit/>
          </a:bodyPr>
          <a:lstStyle/>
          <a:p>
            <a:pPr marL="742950" marR="0" lvl="0" indent="-285750" algn="l" defTabSz="914400" rtl="0" fontAlgn="auto" hangingPunct="1">
              <a:lnSpc>
                <a:spcPct val="100000"/>
              </a:lnSpc>
              <a:spcBef>
                <a:spcPts val="700"/>
              </a:spcBef>
              <a:spcAft>
                <a:spcPts val="0"/>
              </a:spcAft>
              <a:buClr>
                <a:srgbClr val="00628C"/>
              </a:buClr>
              <a:buSzPct val="100000"/>
              <a:buFont typeface="Arial"/>
              <a:buChar char="●"/>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Arial"/>
            </a:endParaRPr>
          </a:p>
        </p:txBody>
      </p:sp>
      <p:sp>
        <p:nvSpPr>
          <p:cNvPr id="17" name="TextBox 16">
            <a:extLst>
              <a:ext uri="{FF2B5EF4-FFF2-40B4-BE49-F238E27FC236}">
                <a16:creationId xmlns:a16="http://schemas.microsoft.com/office/drawing/2014/main" id="{7B6F7F96-0385-45D7-A692-AFC0553303A1}"/>
              </a:ext>
            </a:extLst>
          </p:cNvPr>
          <p:cNvSpPr txBox="1"/>
          <p:nvPr/>
        </p:nvSpPr>
        <p:spPr>
          <a:xfrm>
            <a:off x="7896200" y="4221089"/>
            <a:ext cx="2520278" cy="120032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What do each of the counters represent?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name="Slide184">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94FC74-A02F-48ED-A5B7-540C48E339B0}"/>
              </a:ext>
            </a:extLst>
          </p:cNvPr>
          <p:cNvPicPr>
            <a:picLocks noChangeAspect="1"/>
          </p:cNvPicPr>
          <p:nvPr/>
        </p:nvPicPr>
        <p:blipFill>
          <a:blip r:embed="rId2"/>
          <a:stretch>
            <a:fillRect/>
          </a:stretch>
        </p:blipFill>
        <p:spPr>
          <a:xfrm>
            <a:off x="1537078" y="0"/>
            <a:ext cx="3763597" cy="4104458"/>
          </a:xfrm>
          <a:prstGeom prst="rect">
            <a:avLst/>
          </a:prstGeom>
          <a:noFill/>
          <a:ln cap="flat">
            <a:noFill/>
          </a:ln>
        </p:spPr>
      </p:pic>
      <p:pic>
        <p:nvPicPr>
          <p:cNvPr id="3" name="Picture 2">
            <a:extLst>
              <a:ext uri="{FF2B5EF4-FFF2-40B4-BE49-F238E27FC236}">
                <a16:creationId xmlns:a16="http://schemas.microsoft.com/office/drawing/2014/main" id="{56355BC3-B1B6-409E-9BA9-5E62375F6243}"/>
              </a:ext>
            </a:extLst>
          </p:cNvPr>
          <p:cNvPicPr>
            <a:picLocks noChangeAspect="1"/>
          </p:cNvPicPr>
          <p:nvPr/>
        </p:nvPicPr>
        <p:blipFill>
          <a:blip r:embed="rId3"/>
          <a:stretch>
            <a:fillRect/>
          </a:stretch>
        </p:blipFill>
        <p:spPr>
          <a:xfrm>
            <a:off x="6168012" y="260649"/>
            <a:ext cx="4326876" cy="4067872"/>
          </a:xfrm>
          <a:prstGeom prst="rect">
            <a:avLst/>
          </a:prstGeom>
          <a:noFill/>
          <a:ln cap="flat">
            <a:noFill/>
          </a:ln>
        </p:spPr>
      </p:pic>
      <p:pic>
        <p:nvPicPr>
          <p:cNvPr id="4" name="Picture 3">
            <a:extLst>
              <a:ext uri="{FF2B5EF4-FFF2-40B4-BE49-F238E27FC236}">
                <a16:creationId xmlns:a16="http://schemas.microsoft.com/office/drawing/2014/main" id="{4602F5E3-3587-4E62-B4F8-F91C850CD98E}"/>
              </a:ext>
            </a:extLst>
          </p:cNvPr>
          <p:cNvPicPr>
            <a:picLocks noChangeAspect="1"/>
          </p:cNvPicPr>
          <p:nvPr/>
        </p:nvPicPr>
        <p:blipFill>
          <a:blip r:embed="rId4"/>
          <a:stretch>
            <a:fillRect/>
          </a:stretch>
        </p:blipFill>
        <p:spPr>
          <a:xfrm>
            <a:off x="2639616" y="3563928"/>
            <a:ext cx="4392484" cy="3476676"/>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26">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E9E9-2849-49B5-AF52-3DA769199A7C}"/>
              </a:ext>
            </a:extLst>
          </p:cNvPr>
          <p:cNvSpPr txBox="1">
            <a:spLocks noGrp="1"/>
          </p:cNvSpPr>
          <p:nvPr>
            <p:ph type="title"/>
          </p:nvPr>
        </p:nvSpPr>
        <p:spPr>
          <a:xfrm>
            <a:off x="6995589" y="2492892"/>
            <a:ext cx="3672404" cy="2016224"/>
          </a:xfrm>
        </p:spPr>
        <p:txBody>
          <a:bodyPr anchorCtr="1"/>
          <a:lstStyle/>
          <a:p>
            <a:pPr lvl="0" algn="ctr"/>
            <a:r>
              <a:rPr lang="en-GB" sz="3200"/>
              <a:t>Can you see </a:t>
            </a:r>
            <a:br>
              <a:rPr lang="en-GB" sz="3200"/>
            </a:br>
            <a:r>
              <a:rPr lang="en-GB" sz="3200"/>
              <a:t>all three </a:t>
            </a:r>
            <a:br>
              <a:rPr lang="en-GB" sz="3200"/>
            </a:br>
            <a:r>
              <a:rPr lang="en-GB" sz="3200"/>
              <a:t>structures in </a:t>
            </a:r>
            <a:br>
              <a:rPr lang="en-GB" sz="3200"/>
            </a:br>
            <a:r>
              <a:rPr lang="en-GB" sz="3200"/>
              <a:t>this picture?</a:t>
            </a:r>
          </a:p>
        </p:txBody>
      </p:sp>
      <p:pic>
        <p:nvPicPr>
          <p:cNvPr id="3" name="Picture 4">
            <a:extLst>
              <a:ext uri="{FF2B5EF4-FFF2-40B4-BE49-F238E27FC236}">
                <a16:creationId xmlns:a16="http://schemas.microsoft.com/office/drawing/2014/main" id="{30BFEEFF-EDB3-4547-828D-AD07C16B0F7D}"/>
              </a:ext>
            </a:extLst>
          </p:cNvPr>
          <p:cNvPicPr>
            <a:picLocks noChangeAspect="1"/>
          </p:cNvPicPr>
          <p:nvPr/>
        </p:nvPicPr>
        <p:blipFill>
          <a:blip r:embed="rId2"/>
          <a:srcRect l="6131" t="10856" r="6621"/>
          <a:stretch>
            <a:fillRect/>
          </a:stretch>
        </p:blipFill>
        <p:spPr>
          <a:xfrm>
            <a:off x="1524003" y="116631"/>
            <a:ext cx="5333667" cy="6741368"/>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88">
    <p:bg>
      <p:bgPr>
        <a:solidFill>
          <a:srgbClr val="FDA695"/>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A9F7B09-D871-46A2-9491-F30A8439005E}"/>
              </a:ext>
            </a:extLst>
          </p:cNvPr>
          <p:cNvSpPr txBox="1"/>
          <p:nvPr/>
        </p:nvSpPr>
        <p:spPr>
          <a:xfrm rot="20826179">
            <a:off x="2086249" y="2805196"/>
            <a:ext cx="301828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87 – 23 =          </a:t>
            </a:r>
          </a:p>
        </p:txBody>
      </p:sp>
      <p:sp>
        <p:nvSpPr>
          <p:cNvPr id="3" name="TextBox 4">
            <a:extLst>
              <a:ext uri="{FF2B5EF4-FFF2-40B4-BE49-F238E27FC236}">
                <a16:creationId xmlns:a16="http://schemas.microsoft.com/office/drawing/2014/main" id="{EF15AB97-2ECC-424E-A517-F4BD39939E8E}"/>
              </a:ext>
            </a:extLst>
          </p:cNvPr>
          <p:cNvSpPr txBox="1"/>
          <p:nvPr/>
        </p:nvSpPr>
        <p:spPr>
          <a:xfrm rot="579157">
            <a:off x="8188599" y="1797454"/>
            <a:ext cx="208823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65 – 59 =</a:t>
            </a:r>
          </a:p>
        </p:txBody>
      </p:sp>
      <p:sp>
        <p:nvSpPr>
          <p:cNvPr id="4" name="TextBox 7">
            <a:extLst>
              <a:ext uri="{FF2B5EF4-FFF2-40B4-BE49-F238E27FC236}">
                <a16:creationId xmlns:a16="http://schemas.microsoft.com/office/drawing/2014/main" id="{4AE61175-001F-48E9-BA3D-C26DC6776571}"/>
              </a:ext>
            </a:extLst>
          </p:cNvPr>
          <p:cNvSpPr txBox="1"/>
          <p:nvPr/>
        </p:nvSpPr>
        <p:spPr>
          <a:xfrm>
            <a:off x="5872423" y="3457053"/>
            <a:ext cx="2276773"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 = 90 – 30</a:t>
            </a:r>
          </a:p>
        </p:txBody>
      </p:sp>
      <p:sp>
        <p:nvSpPr>
          <p:cNvPr id="5" name="TextBox 8">
            <a:extLst>
              <a:ext uri="{FF2B5EF4-FFF2-40B4-BE49-F238E27FC236}">
                <a16:creationId xmlns:a16="http://schemas.microsoft.com/office/drawing/2014/main" id="{D84BFC7F-3A35-4C1D-84AB-ADBD21F9A0DD}"/>
              </a:ext>
            </a:extLst>
          </p:cNvPr>
          <p:cNvSpPr txBox="1"/>
          <p:nvPr/>
        </p:nvSpPr>
        <p:spPr>
          <a:xfrm>
            <a:off x="3071661" y="404667"/>
            <a:ext cx="633670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Which strategy would you use?</a:t>
            </a:r>
          </a:p>
        </p:txBody>
      </p:sp>
      <p:sp>
        <p:nvSpPr>
          <p:cNvPr id="6" name="TextBox 10">
            <a:extLst>
              <a:ext uri="{FF2B5EF4-FFF2-40B4-BE49-F238E27FC236}">
                <a16:creationId xmlns:a16="http://schemas.microsoft.com/office/drawing/2014/main" id="{430DB263-794C-4020-A78C-AECBCB1DA1EF}"/>
              </a:ext>
            </a:extLst>
          </p:cNvPr>
          <p:cNvSpPr txBox="1"/>
          <p:nvPr/>
        </p:nvSpPr>
        <p:spPr>
          <a:xfrm rot="21272502">
            <a:off x="3419463" y="5289548"/>
            <a:ext cx="2651814"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rgbClr val="000000"/>
                </a:solidFill>
                <a:uFillTx/>
                <a:latin typeface="Calibri"/>
              </a:rPr>
              <a:t>50 – 37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bg>
      <p:bgPr>
        <a:solidFill>
          <a:srgbClr val="FDA695"/>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607C640-9022-4AF9-987F-AA17FB5BF857}"/>
              </a:ext>
            </a:extLst>
          </p:cNvPr>
          <p:cNvSpPr/>
          <p:nvPr/>
        </p:nvSpPr>
        <p:spPr>
          <a:xfrm>
            <a:off x="1252023" y="1172736"/>
            <a:ext cx="10676561" cy="544764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Written methods of calculations are based on mental strategies.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Each of the four operations builds on mental skills which provide the foundation for jottings and informal written methods of recording.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Skills need to be taught, practised and reviewed constantly. These skills lead on to more formal written methods of calculation.</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Strategies for calculation need to be represented by models and images to support, develop and secure understanding. This, in turn, builds fluency.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The transition between stages should not be hurried as not all children will be ready to move on to the next stage at the same time; therefore, the progression in this document is outlined in stages.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Previous stages may need to be revisited to consolidate understanding when introducing a new strategy. </a:t>
            </a:r>
          </a:p>
          <a:p>
            <a:pPr marL="0" marR="0" lvl="0" indent="0" algn="ctr"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1" i="0" u="none" strike="noStrike" kern="1200" cap="none" spc="0" baseline="0">
                <a:solidFill>
                  <a:srgbClr val="000000"/>
                </a:solidFill>
                <a:uFillTx/>
                <a:latin typeface="Calibri" pitchFamily="34"/>
                <a:ea typeface="Calibri" pitchFamily="34"/>
                <a:cs typeface="Times New Roman" pitchFamily="18"/>
              </a:rPr>
              <a:t>A sound understanding of the number system is essential for children to carry out calculations efficiently and accurately.</a:t>
            </a:r>
            <a:endParaRPr lang="en-GB" sz="2200" b="0" i="0" u="none" strike="noStrike" kern="1200" cap="none" spc="0" baseline="0">
              <a:solidFill>
                <a:srgbClr val="000000"/>
              </a:solidFill>
              <a:uFillTx/>
              <a:latin typeface="Calibri" pitchFamily="34"/>
              <a:ea typeface="Calibri" pitchFamily="34"/>
              <a:cs typeface="Times New Roman" pitchFamily="18"/>
            </a:endParaRPr>
          </a:p>
        </p:txBody>
      </p:sp>
      <p:sp>
        <p:nvSpPr>
          <p:cNvPr id="3" name="Rectangle 4">
            <a:extLst>
              <a:ext uri="{FF2B5EF4-FFF2-40B4-BE49-F238E27FC236}">
                <a16:creationId xmlns:a16="http://schemas.microsoft.com/office/drawing/2014/main" id="{AC773514-753F-470A-B072-F085DD7C3C92}"/>
              </a:ext>
            </a:extLst>
          </p:cNvPr>
          <p:cNvSpPr/>
          <p:nvPr/>
        </p:nvSpPr>
        <p:spPr>
          <a:xfrm>
            <a:off x="1648809" y="487484"/>
            <a:ext cx="4757495" cy="584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000000"/>
                </a:solidFill>
                <a:uFillTx/>
                <a:latin typeface="Calibri"/>
              </a:rPr>
              <a:t>Key Principles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85">
    <p:bg>
      <p:bgPr>
        <a:solidFill>
          <a:srgbClr val="FDA695"/>
        </a:solidFill>
        <a:effectLst/>
      </p:bgPr>
    </p:bg>
    <p:spTree>
      <p:nvGrpSpPr>
        <p:cNvPr id="1" name=""/>
        <p:cNvGrpSpPr/>
        <p:nvPr/>
      </p:nvGrpSpPr>
      <p:grpSpPr>
        <a:xfrm>
          <a:off x="0" y="0"/>
          <a:ext cx="0" cy="0"/>
          <a:chOff x="0" y="0"/>
          <a:chExt cx="0" cy="0"/>
        </a:xfrm>
      </p:grpSpPr>
      <p:pic>
        <p:nvPicPr>
          <p:cNvPr id="2" name="image11.jpeg">
            <a:extLst>
              <a:ext uri="{FF2B5EF4-FFF2-40B4-BE49-F238E27FC236}">
                <a16:creationId xmlns:a16="http://schemas.microsoft.com/office/drawing/2014/main" id="{31943B5F-7D72-40A0-9323-70AAEF02D8E7}"/>
              </a:ext>
            </a:extLst>
          </p:cNvPr>
          <p:cNvPicPr>
            <a:picLocks noChangeAspect="1"/>
          </p:cNvPicPr>
          <p:nvPr/>
        </p:nvPicPr>
        <p:blipFill>
          <a:blip r:embed="rId2"/>
          <a:stretch>
            <a:fillRect/>
          </a:stretch>
        </p:blipFill>
        <p:spPr>
          <a:xfrm>
            <a:off x="2135562" y="692694"/>
            <a:ext cx="3888431" cy="2808314"/>
          </a:xfrm>
          <a:prstGeom prst="rect">
            <a:avLst/>
          </a:prstGeom>
          <a:noFill/>
          <a:ln cap="flat">
            <a:noFill/>
          </a:ln>
        </p:spPr>
      </p:pic>
      <p:pic>
        <p:nvPicPr>
          <p:cNvPr id="3" name="image12.jpeg">
            <a:extLst>
              <a:ext uri="{FF2B5EF4-FFF2-40B4-BE49-F238E27FC236}">
                <a16:creationId xmlns:a16="http://schemas.microsoft.com/office/drawing/2014/main" id="{975E66B6-AAC6-4214-8957-37DAF2D9916A}"/>
              </a:ext>
            </a:extLst>
          </p:cNvPr>
          <p:cNvPicPr>
            <a:picLocks noChangeAspect="1"/>
          </p:cNvPicPr>
          <p:nvPr/>
        </p:nvPicPr>
        <p:blipFill>
          <a:blip r:embed="rId3"/>
          <a:stretch>
            <a:fillRect/>
          </a:stretch>
        </p:blipFill>
        <p:spPr>
          <a:xfrm>
            <a:off x="6312020" y="692694"/>
            <a:ext cx="3960440" cy="2808314"/>
          </a:xfrm>
          <a:prstGeom prst="rect">
            <a:avLst/>
          </a:prstGeom>
          <a:noFill/>
          <a:ln cap="flat">
            <a:noFill/>
          </a:ln>
        </p:spPr>
      </p:pic>
      <p:pic>
        <p:nvPicPr>
          <p:cNvPr id="4" name="image13.jpeg">
            <a:extLst>
              <a:ext uri="{FF2B5EF4-FFF2-40B4-BE49-F238E27FC236}">
                <a16:creationId xmlns:a16="http://schemas.microsoft.com/office/drawing/2014/main" id="{83DDF59E-671C-4A3F-9EC2-5C9BDE4B891A}"/>
              </a:ext>
            </a:extLst>
          </p:cNvPr>
          <p:cNvPicPr>
            <a:picLocks noChangeAspect="1"/>
          </p:cNvPicPr>
          <p:nvPr/>
        </p:nvPicPr>
        <p:blipFill>
          <a:blip r:embed="rId4"/>
          <a:stretch>
            <a:fillRect/>
          </a:stretch>
        </p:blipFill>
        <p:spPr>
          <a:xfrm>
            <a:off x="2063553" y="3573018"/>
            <a:ext cx="3960440" cy="2808314"/>
          </a:xfrm>
          <a:prstGeom prst="rect">
            <a:avLst/>
          </a:prstGeom>
          <a:noFill/>
          <a:ln cap="flat">
            <a:noFill/>
          </a:ln>
        </p:spPr>
      </p:pic>
      <p:pic>
        <p:nvPicPr>
          <p:cNvPr id="5" name="image14.jpeg">
            <a:extLst>
              <a:ext uri="{FF2B5EF4-FFF2-40B4-BE49-F238E27FC236}">
                <a16:creationId xmlns:a16="http://schemas.microsoft.com/office/drawing/2014/main" id="{30298B2B-7FFC-4946-9604-5EBE9B56802C}"/>
              </a:ext>
            </a:extLst>
          </p:cNvPr>
          <p:cNvPicPr>
            <a:picLocks noChangeAspect="1"/>
          </p:cNvPicPr>
          <p:nvPr/>
        </p:nvPicPr>
        <p:blipFill>
          <a:blip r:embed="rId5"/>
          <a:stretch>
            <a:fillRect/>
          </a:stretch>
        </p:blipFill>
        <p:spPr>
          <a:xfrm>
            <a:off x="6240011" y="3645026"/>
            <a:ext cx="4032449" cy="2736305"/>
          </a:xfrm>
          <a:prstGeom prst="rect">
            <a:avLst/>
          </a:prstGeom>
          <a:noFill/>
          <a:ln cap="flat">
            <a:noFill/>
          </a:ln>
        </p:spPr>
      </p:pic>
      <p:sp>
        <p:nvSpPr>
          <p:cNvPr id="6" name="TextBox 5">
            <a:extLst>
              <a:ext uri="{FF2B5EF4-FFF2-40B4-BE49-F238E27FC236}">
                <a16:creationId xmlns:a16="http://schemas.microsoft.com/office/drawing/2014/main" id="{16BDB08A-A6A7-48D6-8689-C940ED9C4508}"/>
              </a:ext>
            </a:extLst>
          </p:cNvPr>
          <p:cNvSpPr txBox="1"/>
          <p:nvPr/>
        </p:nvSpPr>
        <p:spPr>
          <a:xfrm>
            <a:off x="4007769" y="188640"/>
            <a:ext cx="496854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Move between Concrete and Abstract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164">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C58A1-D51E-4DC5-96E9-F00A85854EF4}"/>
              </a:ext>
            </a:extLst>
          </p:cNvPr>
          <p:cNvPicPr>
            <a:picLocks noChangeAspect="1"/>
          </p:cNvPicPr>
          <p:nvPr/>
        </p:nvPicPr>
        <p:blipFill>
          <a:blip r:embed="rId2"/>
          <a:srcRect t="3486"/>
          <a:stretch>
            <a:fillRect/>
          </a:stretch>
        </p:blipFill>
        <p:spPr>
          <a:xfrm>
            <a:off x="1991544" y="1196748"/>
            <a:ext cx="7992889" cy="3393274"/>
          </a:xfrm>
          <a:prstGeom prst="rect">
            <a:avLst/>
          </a:prstGeom>
          <a:noFill/>
          <a:ln cap="flat">
            <a:noFill/>
          </a:ln>
        </p:spPr>
      </p:pic>
      <p:sp>
        <p:nvSpPr>
          <p:cNvPr id="3" name="TextBox 2">
            <a:extLst>
              <a:ext uri="{FF2B5EF4-FFF2-40B4-BE49-F238E27FC236}">
                <a16:creationId xmlns:a16="http://schemas.microsoft.com/office/drawing/2014/main" id="{1336C549-2910-486E-9B2F-6DFD309A6BBB}"/>
              </a:ext>
            </a:extLst>
          </p:cNvPr>
          <p:cNvSpPr txBox="1"/>
          <p:nvPr/>
        </p:nvSpPr>
        <p:spPr>
          <a:xfrm>
            <a:off x="3575715" y="332658"/>
            <a:ext cx="489654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More Complex Number Sentences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165">
    <p:bg>
      <p:bgPr>
        <a:solidFill>
          <a:srgbClr val="FDA6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AD6A2-4607-4366-B107-CDD69B644C3C}"/>
              </a:ext>
            </a:extLst>
          </p:cNvPr>
          <p:cNvPicPr>
            <a:picLocks noChangeAspect="1"/>
          </p:cNvPicPr>
          <p:nvPr/>
        </p:nvPicPr>
        <p:blipFill>
          <a:blip r:embed="rId2"/>
          <a:srcRect/>
          <a:stretch>
            <a:fillRect/>
          </a:stretch>
        </p:blipFill>
        <p:spPr>
          <a:xfrm>
            <a:off x="2567607" y="836712"/>
            <a:ext cx="7086600" cy="1649092"/>
          </a:xfrm>
          <a:prstGeom prst="rect">
            <a:avLst/>
          </a:prstGeom>
          <a:noFill/>
          <a:ln cap="flat">
            <a:noFill/>
          </a:ln>
        </p:spPr>
      </p:pic>
      <p:pic>
        <p:nvPicPr>
          <p:cNvPr id="3" name="Picture 2">
            <a:extLst>
              <a:ext uri="{FF2B5EF4-FFF2-40B4-BE49-F238E27FC236}">
                <a16:creationId xmlns:a16="http://schemas.microsoft.com/office/drawing/2014/main" id="{9674086F-9C31-4E64-8F34-0978CE5E6191}"/>
              </a:ext>
            </a:extLst>
          </p:cNvPr>
          <p:cNvPicPr>
            <a:picLocks noChangeAspect="1"/>
          </p:cNvPicPr>
          <p:nvPr/>
        </p:nvPicPr>
        <p:blipFill>
          <a:blip r:embed="rId3"/>
          <a:srcRect/>
          <a:stretch>
            <a:fillRect/>
          </a:stretch>
        </p:blipFill>
        <p:spPr>
          <a:xfrm>
            <a:off x="2495598" y="2780928"/>
            <a:ext cx="7241535" cy="1687826"/>
          </a:xfrm>
          <a:prstGeom prst="rect">
            <a:avLst/>
          </a:prstGeom>
          <a:noFill/>
          <a:ln cap="flat">
            <a:noFill/>
          </a:ln>
        </p:spPr>
      </p:pic>
      <p:pic>
        <p:nvPicPr>
          <p:cNvPr id="4" name="Picture 3">
            <a:extLst>
              <a:ext uri="{FF2B5EF4-FFF2-40B4-BE49-F238E27FC236}">
                <a16:creationId xmlns:a16="http://schemas.microsoft.com/office/drawing/2014/main" id="{07FABB05-BF9C-4259-B70E-7C76CA18A9D1}"/>
              </a:ext>
            </a:extLst>
          </p:cNvPr>
          <p:cNvPicPr>
            <a:picLocks noChangeAspect="1"/>
          </p:cNvPicPr>
          <p:nvPr/>
        </p:nvPicPr>
        <p:blipFill>
          <a:blip r:embed="rId4"/>
          <a:srcRect/>
          <a:stretch>
            <a:fillRect/>
          </a:stretch>
        </p:blipFill>
        <p:spPr>
          <a:xfrm>
            <a:off x="2495598" y="4810841"/>
            <a:ext cx="7265036" cy="171450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10">
    <p:bg>
      <p:bgPr>
        <a:solidFill>
          <a:srgbClr val="FDA695"/>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427462-E365-457A-ADAF-A87E26D7E730}"/>
              </a:ext>
            </a:extLst>
          </p:cNvPr>
          <p:cNvPicPr>
            <a:picLocks noChangeAspect="1"/>
          </p:cNvPicPr>
          <p:nvPr/>
        </p:nvPicPr>
        <p:blipFill>
          <a:blip r:embed="rId2"/>
          <a:srcRect l="18577" t="22141" r="19577" b="7877"/>
          <a:stretch>
            <a:fillRect/>
          </a:stretch>
        </p:blipFill>
        <p:spPr>
          <a:xfrm>
            <a:off x="928463" y="10186"/>
            <a:ext cx="10763722" cy="6847813"/>
          </a:xfrm>
          <a:prstGeom prst="rect">
            <a:avLst/>
          </a:prstGeom>
          <a:noFill/>
          <a:ln cap="flat">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11">
    <p:bg>
      <p:bgPr>
        <a:solidFill>
          <a:srgbClr val="FDA695"/>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E3E4EB6-C68D-4ADD-97BE-D705ABF6DA96}"/>
              </a:ext>
            </a:extLst>
          </p:cNvPr>
          <p:cNvPicPr>
            <a:picLocks noChangeAspect="1"/>
          </p:cNvPicPr>
          <p:nvPr/>
        </p:nvPicPr>
        <p:blipFill>
          <a:blip r:embed="rId2"/>
          <a:srcRect l="18577" t="21729" r="19577" b="8903"/>
          <a:stretch>
            <a:fillRect/>
          </a:stretch>
        </p:blipFill>
        <p:spPr>
          <a:xfrm>
            <a:off x="928463" y="27294"/>
            <a:ext cx="10832128" cy="6830705"/>
          </a:xfrm>
          <a:prstGeom prst="rect">
            <a:avLst/>
          </a:prstGeom>
          <a:noFill/>
          <a:ln cap="flat">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65">
    <p:bg>
      <p:bgPr>
        <a:solidFill>
          <a:srgbClr val="FDA695"/>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8EDAF24-8C6B-4126-B27B-000FAD97EDA5}"/>
              </a:ext>
            </a:extLst>
          </p:cNvPr>
          <p:cNvSpPr txBox="1">
            <a:spLocks noGrp="1"/>
          </p:cNvSpPr>
          <p:nvPr>
            <p:ph idx="1"/>
          </p:nvPr>
        </p:nvSpPr>
        <p:spPr>
          <a:xfrm>
            <a:off x="1043284" y="317168"/>
            <a:ext cx="10787643" cy="5013179"/>
          </a:xfrm>
        </p:spPr>
        <p:txBody>
          <a:bodyPr/>
          <a:lstStyle/>
          <a:p>
            <a:pPr lvl="0"/>
            <a:r>
              <a:rPr lang="en-GB" sz="4000"/>
              <a:t>What would be considered an efficient calculation method to solve this calculation?</a:t>
            </a:r>
          </a:p>
          <a:p>
            <a:pPr marL="0" lvl="0" indent="0">
              <a:buNone/>
            </a:pPr>
            <a:r>
              <a:rPr lang="en-GB" sz="4800"/>
              <a:t>___ = 34 + 57</a:t>
            </a:r>
          </a:p>
          <a:p>
            <a:pPr marL="0" lvl="0" indent="0">
              <a:buNone/>
            </a:pPr>
            <a:r>
              <a:rPr lang="en-GB" sz="4800"/>
              <a:t>19 – 16 = ___</a:t>
            </a:r>
          </a:p>
          <a:p>
            <a:pPr marL="0" lvl="0" indent="0">
              <a:buNone/>
            </a:pPr>
            <a:r>
              <a:rPr lang="en-GB" sz="4800"/>
              <a:t>36 – 5 =</a:t>
            </a:r>
          </a:p>
          <a:p>
            <a:pPr marL="0" lvl="0" indent="0">
              <a:buNone/>
            </a:pPr>
            <a:r>
              <a:rPr lang="en-GB" sz="4800"/>
              <a:t>70 =  30 + ____</a:t>
            </a:r>
          </a:p>
          <a:p>
            <a:pPr marL="0" lvl="0" indent="0">
              <a:buNone/>
            </a:pPr>
            <a:endParaRPr lang="en-GB" sz="3000"/>
          </a:p>
          <a:p>
            <a:pPr marL="0" lvl="0" indent="0">
              <a:buNone/>
            </a:pPr>
            <a:endParaRPr lang="en-GB" sz="3000"/>
          </a:p>
          <a:p>
            <a:pPr lvl="0">
              <a:lnSpc>
                <a:spcPct val="120000"/>
              </a:lnSpc>
            </a:pPr>
            <a:endParaRPr lang="en-GB"/>
          </a:p>
          <a:p>
            <a:pPr lvl="0"/>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7">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10CF-DB06-4C06-B5D9-88E49171836D}"/>
              </a:ext>
            </a:extLst>
          </p:cNvPr>
          <p:cNvSpPr txBox="1">
            <a:spLocks noGrp="1"/>
          </p:cNvSpPr>
          <p:nvPr>
            <p:ph type="title"/>
          </p:nvPr>
        </p:nvSpPr>
        <p:spPr>
          <a:xfrm>
            <a:off x="1104311" y="362239"/>
            <a:ext cx="9601200" cy="1485900"/>
          </a:xfrm>
        </p:spPr>
        <p:txBody>
          <a:bodyPr/>
          <a:lstStyle/>
          <a:p>
            <a:pPr lvl="0"/>
            <a:r>
              <a:rPr lang="en-GB">
                <a:latin typeface="Calibri" pitchFamily="34"/>
                <a:cs typeface="Calibri" pitchFamily="34"/>
              </a:rPr>
              <a:t>What is expected at the end of KS1?</a:t>
            </a:r>
          </a:p>
        </p:txBody>
      </p:sp>
      <p:pic>
        <p:nvPicPr>
          <p:cNvPr id="3" name="Picture 12">
            <a:extLst>
              <a:ext uri="{FF2B5EF4-FFF2-40B4-BE49-F238E27FC236}">
                <a16:creationId xmlns:a16="http://schemas.microsoft.com/office/drawing/2014/main" id="{11A59F2E-3E8F-44D4-B066-2BD73B307AA5}"/>
              </a:ext>
            </a:extLst>
          </p:cNvPr>
          <p:cNvPicPr>
            <a:picLocks noChangeAspect="1"/>
          </p:cNvPicPr>
          <p:nvPr/>
        </p:nvPicPr>
        <p:blipFill>
          <a:blip r:embed="rId2"/>
          <a:srcRect l="28962" t="20499" r="39538" b="63288"/>
          <a:stretch>
            <a:fillRect/>
          </a:stretch>
        </p:blipFill>
        <p:spPr>
          <a:xfrm>
            <a:off x="1104311" y="1117927"/>
            <a:ext cx="4106698" cy="1188381"/>
          </a:xfrm>
          <a:prstGeom prst="rect">
            <a:avLst/>
          </a:prstGeom>
          <a:noFill/>
          <a:ln cap="flat">
            <a:noFill/>
          </a:ln>
        </p:spPr>
      </p:pic>
      <p:pic>
        <p:nvPicPr>
          <p:cNvPr id="4" name="Picture 13">
            <a:extLst>
              <a:ext uri="{FF2B5EF4-FFF2-40B4-BE49-F238E27FC236}">
                <a16:creationId xmlns:a16="http://schemas.microsoft.com/office/drawing/2014/main" id="{1193A625-0B58-4148-9360-CE7CB3B1B285}"/>
              </a:ext>
            </a:extLst>
          </p:cNvPr>
          <p:cNvPicPr>
            <a:picLocks noChangeAspect="1"/>
          </p:cNvPicPr>
          <p:nvPr/>
        </p:nvPicPr>
        <p:blipFill>
          <a:blip r:embed="rId3"/>
          <a:srcRect l="30692" t="77449" r="38553" b="7261"/>
          <a:stretch>
            <a:fillRect/>
          </a:stretch>
        </p:blipFill>
        <p:spPr>
          <a:xfrm>
            <a:off x="6782543" y="2377467"/>
            <a:ext cx="4704533" cy="1314934"/>
          </a:xfrm>
          <a:prstGeom prst="rect">
            <a:avLst/>
          </a:prstGeom>
          <a:noFill/>
          <a:ln cap="flat">
            <a:noFill/>
          </a:ln>
        </p:spPr>
      </p:pic>
      <p:pic>
        <p:nvPicPr>
          <p:cNvPr id="5" name="Picture 14">
            <a:extLst>
              <a:ext uri="{FF2B5EF4-FFF2-40B4-BE49-F238E27FC236}">
                <a16:creationId xmlns:a16="http://schemas.microsoft.com/office/drawing/2014/main" id="{FFB12FCE-0A3F-46BB-AE99-6A1224E1C2A2}"/>
              </a:ext>
            </a:extLst>
          </p:cNvPr>
          <p:cNvPicPr>
            <a:picLocks noChangeAspect="1"/>
          </p:cNvPicPr>
          <p:nvPr/>
        </p:nvPicPr>
        <p:blipFill>
          <a:blip r:embed="rId3"/>
          <a:srcRect l="30346" t="14957" r="37462" b="68881"/>
          <a:stretch>
            <a:fillRect/>
          </a:stretch>
        </p:blipFill>
        <p:spPr>
          <a:xfrm>
            <a:off x="1807320" y="2564608"/>
            <a:ext cx="4097581" cy="1156578"/>
          </a:xfrm>
          <a:prstGeom prst="rect">
            <a:avLst/>
          </a:prstGeom>
          <a:noFill/>
          <a:ln cap="flat">
            <a:noFill/>
          </a:ln>
        </p:spPr>
      </p:pic>
      <p:pic>
        <p:nvPicPr>
          <p:cNvPr id="6" name="Picture 15">
            <a:extLst>
              <a:ext uri="{FF2B5EF4-FFF2-40B4-BE49-F238E27FC236}">
                <a16:creationId xmlns:a16="http://schemas.microsoft.com/office/drawing/2014/main" id="{B4AC52F0-2F08-450A-ABFC-8D136404B8C9}"/>
              </a:ext>
            </a:extLst>
          </p:cNvPr>
          <p:cNvPicPr>
            <a:picLocks noChangeAspect="1"/>
          </p:cNvPicPr>
          <p:nvPr/>
        </p:nvPicPr>
        <p:blipFill>
          <a:blip r:embed="rId4"/>
          <a:srcRect l="28500" t="22217" r="36654" b="61031"/>
          <a:stretch>
            <a:fillRect/>
          </a:stretch>
        </p:blipFill>
        <p:spPr>
          <a:xfrm>
            <a:off x="5904911" y="3915451"/>
            <a:ext cx="4704533" cy="1271555"/>
          </a:xfrm>
          <a:prstGeom prst="rect">
            <a:avLst/>
          </a:prstGeom>
          <a:noFill/>
          <a:ln cap="flat">
            <a:noFill/>
          </a:ln>
        </p:spPr>
      </p:pic>
      <p:pic>
        <p:nvPicPr>
          <p:cNvPr id="7" name="Picture 16">
            <a:extLst>
              <a:ext uri="{FF2B5EF4-FFF2-40B4-BE49-F238E27FC236}">
                <a16:creationId xmlns:a16="http://schemas.microsoft.com/office/drawing/2014/main" id="{12D7F2A9-D970-427B-9C86-A9545913DC52}"/>
              </a:ext>
            </a:extLst>
          </p:cNvPr>
          <p:cNvPicPr>
            <a:picLocks noChangeAspect="1"/>
          </p:cNvPicPr>
          <p:nvPr/>
        </p:nvPicPr>
        <p:blipFill>
          <a:blip r:embed="rId5"/>
          <a:srcRect l="30000" t="30007" r="34577" b="54021"/>
          <a:stretch>
            <a:fillRect/>
          </a:stretch>
        </p:blipFill>
        <p:spPr>
          <a:xfrm>
            <a:off x="807351" y="3915451"/>
            <a:ext cx="4737643" cy="1201064"/>
          </a:xfrm>
          <a:prstGeom prst="rect">
            <a:avLst/>
          </a:prstGeom>
          <a:noFill/>
          <a:ln cap="flat">
            <a:noFill/>
          </a:ln>
        </p:spPr>
      </p:pic>
      <p:pic>
        <p:nvPicPr>
          <p:cNvPr id="8" name="Picture 17">
            <a:extLst>
              <a:ext uri="{FF2B5EF4-FFF2-40B4-BE49-F238E27FC236}">
                <a16:creationId xmlns:a16="http://schemas.microsoft.com/office/drawing/2014/main" id="{4C1B54D4-08A9-4986-A8D1-E648A97936F1}"/>
              </a:ext>
            </a:extLst>
          </p:cNvPr>
          <p:cNvPicPr>
            <a:picLocks noChangeAspect="1"/>
          </p:cNvPicPr>
          <p:nvPr/>
        </p:nvPicPr>
        <p:blipFill>
          <a:blip r:embed="rId6"/>
          <a:srcRect l="29308" t="26937" r="41038" b="57504"/>
          <a:stretch>
            <a:fillRect/>
          </a:stretch>
        </p:blipFill>
        <p:spPr>
          <a:xfrm>
            <a:off x="6886410" y="5339556"/>
            <a:ext cx="4387355" cy="1294223"/>
          </a:xfrm>
          <a:prstGeom prst="rect">
            <a:avLst/>
          </a:prstGeom>
          <a:noFill/>
          <a:ln cap="flat">
            <a:noFill/>
          </a:ln>
        </p:spPr>
      </p:pic>
      <p:pic>
        <p:nvPicPr>
          <p:cNvPr id="9" name="Picture 18">
            <a:extLst>
              <a:ext uri="{FF2B5EF4-FFF2-40B4-BE49-F238E27FC236}">
                <a16:creationId xmlns:a16="http://schemas.microsoft.com/office/drawing/2014/main" id="{6B2285E4-6019-4E95-AB2F-F2ED770F20BC}"/>
              </a:ext>
            </a:extLst>
          </p:cNvPr>
          <p:cNvPicPr>
            <a:picLocks noChangeAspect="1"/>
          </p:cNvPicPr>
          <p:nvPr/>
        </p:nvPicPr>
        <p:blipFill>
          <a:blip r:embed="rId7"/>
          <a:srcRect l="28730" t="26937" r="39885" b="57155"/>
          <a:stretch>
            <a:fillRect/>
          </a:stretch>
        </p:blipFill>
        <p:spPr>
          <a:xfrm>
            <a:off x="1881469" y="5374806"/>
            <a:ext cx="4214524" cy="1201064"/>
          </a:xfrm>
          <a:prstGeom prst="rect">
            <a:avLst/>
          </a:prstGeom>
          <a:noFill/>
          <a:ln cap="flat">
            <a:noFill/>
          </a:ln>
        </p:spPr>
      </p:pic>
      <p:pic>
        <p:nvPicPr>
          <p:cNvPr id="10" name="Picture 19">
            <a:extLst>
              <a:ext uri="{FF2B5EF4-FFF2-40B4-BE49-F238E27FC236}">
                <a16:creationId xmlns:a16="http://schemas.microsoft.com/office/drawing/2014/main" id="{55F17024-F93C-40D0-8A37-B9C88BB308DC}"/>
              </a:ext>
            </a:extLst>
          </p:cNvPr>
          <p:cNvPicPr>
            <a:picLocks noChangeAspect="1"/>
          </p:cNvPicPr>
          <p:nvPr/>
        </p:nvPicPr>
        <p:blipFill>
          <a:blip r:embed="rId8"/>
          <a:srcRect l="30578" t="24053" r="41037" b="60781"/>
          <a:stretch>
            <a:fillRect/>
          </a:stretch>
        </p:blipFill>
        <p:spPr>
          <a:xfrm>
            <a:off x="5649885" y="1021009"/>
            <a:ext cx="4177582" cy="1255014"/>
          </a:xfrm>
          <a:prstGeom prst="rect">
            <a:avLst/>
          </a:prstGeom>
          <a:noFill/>
          <a:ln cap="flat">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8">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A61B-58F8-44C0-BBF0-40D483287CC4}"/>
              </a:ext>
            </a:extLst>
          </p:cNvPr>
          <p:cNvSpPr txBox="1">
            <a:spLocks noGrp="1"/>
          </p:cNvSpPr>
          <p:nvPr>
            <p:ph type="title"/>
          </p:nvPr>
        </p:nvSpPr>
        <p:spPr>
          <a:xfrm>
            <a:off x="1054102" y="203197"/>
            <a:ext cx="9601200" cy="1485900"/>
          </a:xfrm>
        </p:spPr>
        <p:txBody>
          <a:bodyPr/>
          <a:lstStyle/>
          <a:p>
            <a:pPr lvl="0"/>
            <a:r>
              <a:rPr lang="en-GB">
                <a:latin typeface="Calibri" pitchFamily="34"/>
                <a:cs typeface="Calibri" pitchFamily="34"/>
              </a:rPr>
              <a:t>What is expected at the end of KS1?</a:t>
            </a:r>
            <a:br>
              <a:rPr lang="en-GB">
                <a:latin typeface="Calibri" pitchFamily="34"/>
                <a:cs typeface="Calibri" pitchFamily="34"/>
              </a:rPr>
            </a:br>
            <a:r>
              <a:rPr lang="en-GB" sz="2800">
                <a:latin typeface="Calibri" pitchFamily="34"/>
                <a:cs typeface="Calibri" pitchFamily="34"/>
              </a:rPr>
              <a:t>Applying the Skills in Context</a:t>
            </a:r>
          </a:p>
        </p:txBody>
      </p:sp>
      <p:pic>
        <p:nvPicPr>
          <p:cNvPr id="3" name="Picture 5">
            <a:extLst>
              <a:ext uri="{FF2B5EF4-FFF2-40B4-BE49-F238E27FC236}">
                <a16:creationId xmlns:a16="http://schemas.microsoft.com/office/drawing/2014/main" id="{506DC543-18AA-4495-9D94-7C0DDF5BDA0C}"/>
              </a:ext>
            </a:extLst>
          </p:cNvPr>
          <p:cNvPicPr>
            <a:picLocks noChangeAspect="1"/>
          </p:cNvPicPr>
          <p:nvPr/>
        </p:nvPicPr>
        <p:blipFill>
          <a:blip r:embed="rId2"/>
          <a:srcRect l="29166" t="35125" r="30000" b="26973"/>
          <a:stretch>
            <a:fillRect/>
          </a:stretch>
        </p:blipFill>
        <p:spPr>
          <a:xfrm>
            <a:off x="836383" y="1666420"/>
            <a:ext cx="6628019" cy="3458937"/>
          </a:xfrm>
          <a:prstGeom prst="rect">
            <a:avLst/>
          </a:prstGeom>
          <a:noFill/>
          <a:ln cap="flat">
            <a:noFill/>
          </a:ln>
        </p:spPr>
      </p:pic>
      <p:pic>
        <p:nvPicPr>
          <p:cNvPr id="4" name="Picture 7">
            <a:extLst>
              <a:ext uri="{FF2B5EF4-FFF2-40B4-BE49-F238E27FC236}">
                <a16:creationId xmlns:a16="http://schemas.microsoft.com/office/drawing/2014/main" id="{723F5B8E-4703-46D4-9FE8-DF90E7882DC3}"/>
              </a:ext>
            </a:extLst>
          </p:cNvPr>
          <p:cNvPicPr>
            <a:picLocks noChangeAspect="1"/>
          </p:cNvPicPr>
          <p:nvPr/>
        </p:nvPicPr>
        <p:blipFill>
          <a:blip r:embed="rId3"/>
          <a:srcRect l="29405" t="10774" r="30238" b="20329"/>
          <a:stretch>
            <a:fillRect/>
          </a:stretch>
        </p:blipFill>
        <p:spPr>
          <a:xfrm>
            <a:off x="7665780" y="1409703"/>
            <a:ext cx="4323018" cy="4149272"/>
          </a:xfrm>
          <a:prstGeom prst="rect">
            <a:avLst/>
          </a:prstGeom>
          <a:noFill/>
          <a:ln cap="flat">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190">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87A6-0167-43DC-B17B-9B125B9F9A70}"/>
              </a:ext>
            </a:extLst>
          </p:cNvPr>
          <p:cNvSpPr txBox="1">
            <a:spLocks noGrp="1"/>
          </p:cNvSpPr>
          <p:nvPr>
            <p:ph type="title"/>
          </p:nvPr>
        </p:nvSpPr>
        <p:spPr>
          <a:xfrm>
            <a:off x="1054102" y="203197"/>
            <a:ext cx="9601200" cy="1485900"/>
          </a:xfrm>
        </p:spPr>
        <p:txBody>
          <a:bodyPr/>
          <a:lstStyle/>
          <a:p>
            <a:pPr lvl="0"/>
            <a:r>
              <a:rPr lang="en-GB">
                <a:latin typeface="Calibri" pitchFamily="34"/>
                <a:cs typeface="Calibri" pitchFamily="34"/>
              </a:rPr>
              <a:t>What is expected at the end of KS1?</a:t>
            </a:r>
            <a:br>
              <a:rPr lang="en-GB">
                <a:latin typeface="Calibri" pitchFamily="34"/>
                <a:cs typeface="Calibri" pitchFamily="34"/>
              </a:rPr>
            </a:br>
            <a:r>
              <a:rPr lang="en-GB" sz="2800">
                <a:latin typeface="Calibri" pitchFamily="34"/>
                <a:cs typeface="Calibri" pitchFamily="34"/>
              </a:rPr>
              <a:t>Applying the Skills in Context</a:t>
            </a:r>
          </a:p>
        </p:txBody>
      </p:sp>
      <p:pic>
        <p:nvPicPr>
          <p:cNvPr id="3" name="Picture 8">
            <a:extLst>
              <a:ext uri="{FF2B5EF4-FFF2-40B4-BE49-F238E27FC236}">
                <a16:creationId xmlns:a16="http://schemas.microsoft.com/office/drawing/2014/main" id="{327BCDF2-521A-4A81-A575-87A2E98CA98D}"/>
              </a:ext>
            </a:extLst>
          </p:cNvPr>
          <p:cNvPicPr>
            <a:picLocks noChangeAspect="1"/>
          </p:cNvPicPr>
          <p:nvPr/>
        </p:nvPicPr>
        <p:blipFill>
          <a:blip r:embed="rId2"/>
          <a:srcRect l="27381" t="12045" r="32262" b="11728"/>
          <a:stretch>
            <a:fillRect/>
          </a:stretch>
        </p:blipFill>
        <p:spPr>
          <a:xfrm>
            <a:off x="1558165" y="1381932"/>
            <a:ext cx="4965283" cy="5272869"/>
          </a:xfrm>
          <a:prstGeom prst="rect">
            <a:avLst/>
          </a:prstGeom>
          <a:noFill/>
          <a:ln cap="flat">
            <a:noFill/>
          </a:ln>
        </p:spPr>
      </p:pic>
      <p:pic>
        <p:nvPicPr>
          <p:cNvPr id="4" name="Picture 9">
            <a:extLst>
              <a:ext uri="{FF2B5EF4-FFF2-40B4-BE49-F238E27FC236}">
                <a16:creationId xmlns:a16="http://schemas.microsoft.com/office/drawing/2014/main" id="{6793CB36-129A-4494-9D40-C5B5967051A4}"/>
              </a:ext>
            </a:extLst>
          </p:cNvPr>
          <p:cNvPicPr>
            <a:picLocks noChangeAspect="1"/>
          </p:cNvPicPr>
          <p:nvPr/>
        </p:nvPicPr>
        <p:blipFill>
          <a:blip r:embed="rId3"/>
          <a:srcRect l="29643" t="20541" r="34161" b="13210"/>
          <a:stretch>
            <a:fillRect/>
          </a:stretch>
        </p:blipFill>
        <p:spPr>
          <a:xfrm>
            <a:off x="7138437" y="946147"/>
            <a:ext cx="4750618" cy="4888592"/>
          </a:xfrm>
          <a:prstGeom prst="rect">
            <a:avLst/>
          </a:prstGeom>
          <a:noFill/>
          <a:ln cap="flat">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24">
    <p:bg>
      <p:bgPr>
        <a:solidFill>
          <a:srgbClr val="FDA695"/>
        </a:solidFill>
        <a:effectLst/>
      </p:bgPr>
    </p:bg>
    <p:spTree>
      <p:nvGrpSpPr>
        <p:cNvPr id="1" name=""/>
        <p:cNvGrpSpPr/>
        <p:nvPr/>
      </p:nvGrpSpPr>
      <p:grpSpPr>
        <a:xfrm>
          <a:off x="0" y="0"/>
          <a:ext cx="0" cy="0"/>
          <a:chOff x="0" y="0"/>
          <a:chExt cx="0" cy="0"/>
        </a:xfrm>
      </p:grpSpPr>
      <p:pic>
        <p:nvPicPr>
          <p:cNvPr id="2" name="Picture 7" descr="banner.jpg">
            <a:extLst>
              <a:ext uri="{FF2B5EF4-FFF2-40B4-BE49-F238E27FC236}">
                <a16:creationId xmlns:a16="http://schemas.microsoft.com/office/drawing/2014/main" id="{08168891-C75E-4F47-A9E6-49CD48084BB7}"/>
              </a:ext>
            </a:extLst>
          </p:cNvPr>
          <p:cNvPicPr>
            <a:picLocks noChangeAspect="1"/>
          </p:cNvPicPr>
          <p:nvPr/>
        </p:nvPicPr>
        <p:blipFill>
          <a:blip r:embed="rId2"/>
          <a:srcRect/>
          <a:stretch>
            <a:fillRect/>
          </a:stretch>
        </p:blipFill>
        <p:spPr>
          <a:xfrm>
            <a:off x="663644" y="468977"/>
            <a:ext cx="10889434" cy="3539066"/>
          </a:xfrm>
          <a:prstGeom prst="rect">
            <a:avLst/>
          </a:prstGeom>
          <a:noFill/>
          <a:ln cap="flat">
            <a:noFill/>
          </a:ln>
        </p:spPr>
      </p:pic>
      <p:sp>
        <p:nvSpPr>
          <p:cNvPr id="3" name="Rectangle 70">
            <a:extLst>
              <a:ext uri="{FF2B5EF4-FFF2-40B4-BE49-F238E27FC236}">
                <a16:creationId xmlns:a16="http://schemas.microsoft.com/office/drawing/2014/main" id="{9F0553E3-664E-4315-A240-4D62ADD2AA55}"/>
              </a:ext>
            </a:extLst>
          </p:cNvPr>
          <p:cNvSpPr>
            <a:spLocks noMove="1" noResize="1"/>
          </p:cNvSpPr>
          <p:nvPr/>
        </p:nvSpPr>
        <p:spPr>
          <a:xfrm>
            <a:off x="0" y="4918511"/>
            <a:ext cx="12191996" cy="1939488"/>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83CE541A-54C8-4689-9D21-FF168BEEC533}"/>
              </a:ext>
            </a:extLst>
          </p:cNvPr>
          <p:cNvSpPr txBox="1">
            <a:spLocks noGrp="1"/>
          </p:cNvSpPr>
          <p:nvPr>
            <p:ph type="ctrTitle"/>
          </p:nvPr>
        </p:nvSpPr>
        <p:spPr>
          <a:xfrm>
            <a:off x="1498601" y="4286131"/>
            <a:ext cx="8991596" cy="1264761"/>
          </a:xfrm>
          <a:solidFill>
            <a:srgbClr val="FFFFFF"/>
          </a:solidFill>
          <a:ln w="38103">
            <a:solidFill>
              <a:srgbClr val="404040"/>
            </a:solidFill>
            <a:prstDash val="solid"/>
            <a:miter/>
          </a:ln>
        </p:spPr>
        <p:txBody>
          <a:bodyPr anchor="ctr">
            <a:normAutofit/>
          </a:bodyPr>
          <a:lstStyle/>
          <a:p>
            <a:pPr lvl="0"/>
            <a:r>
              <a:rPr lang="en-GB" sz="5400">
                <a:latin typeface="Calibri" pitchFamily="34"/>
                <a:cs typeface="Calibri" pitchFamily="34"/>
              </a:rPr>
              <a:t>Thank you for coming!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2">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D745-C81F-4F8E-9D92-0398297708AB}"/>
              </a:ext>
            </a:extLst>
          </p:cNvPr>
          <p:cNvSpPr txBox="1">
            <a:spLocks noGrp="1"/>
          </p:cNvSpPr>
          <p:nvPr>
            <p:ph type="title"/>
          </p:nvPr>
        </p:nvSpPr>
        <p:spPr>
          <a:xfrm>
            <a:off x="2133596" y="721425"/>
            <a:ext cx="10588486" cy="1080939"/>
          </a:xfrm>
        </p:spPr>
        <p:txBody>
          <a:bodyPr/>
          <a:lstStyle/>
          <a:p>
            <a:pPr lvl="0"/>
            <a:r>
              <a:rPr lang="en-GB" sz="4000">
                <a:latin typeface="Calibri" pitchFamily="34"/>
                <a:cs typeface="Calibri" pitchFamily="34"/>
              </a:rPr>
              <a:t>The importance of fluency</a:t>
            </a:r>
          </a:p>
        </p:txBody>
      </p:sp>
      <p:sp>
        <p:nvSpPr>
          <p:cNvPr id="3" name="Rectangle 4">
            <a:extLst>
              <a:ext uri="{FF2B5EF4-FFF2-40B4-BE49-F238E27FC236}">
                <a16:creationId xmlns:a16="http://schemas.microsoft.com/office/drawing/2014/main" id="{04372DBA-6DD9-40C7-B1D1-4B54F2EA4F44}"/>
              </a:ext>
            </a:extLst>
          </p:cNvPr>
          <p:cNvSpPr/>
          <p:nvPr/>
        </p:nvSpPr>
        <p:spPr>
          <a:xfrm>
            <a:off x="901141" y="1261890"/>
            <a:ext cx="11290855" cy="526297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Efficiency</a:t>
            </a:r>
            <a:r>
              <a:rPr lang="en-GB" sz="2400" b="0" i="0" u="none" strike="noStrike" kern="1200" cap="none" spc="0" baseline="0">
                <a:solidFill>
                  <a:srgbClr val="000000"/>
                </a:solidFill>
                <a:uFillTx/>
                <a:latin typeface="Calibri" pitchFamily="34"/>
                <a:cs typeface="Calibri" pitchFamily="34"/>
              </a:rPr>
              <a:t> - this implies that children do not get bogged down in too many steps or lose track of the logic of the strategy. An efficient strategy is one that the student can carry out easily, keeping track of sub-problems and making use of intermediate results to solve the problem.</a:t>
            </a:r>
            <a:br>
              <a:rPr lang="en-GB" sz="2400" b="0" i="0" u="none" strike="noStrike" kern="1200" cap="none" spc="0" baseline="0">
                <a:solidFill>
                  <a:srgbClr val="000000"/>
                </a:solidFill>
                <a:uFillTx/>
                <a:latin typeface="Calibri" pitchFamily="34"/>
                <a:cs typeface="Calibri" pitchFamily="34"/>
              </a:rPr>
            </a:b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Accuracy</a:t>
            </a:r>
            <a:r>
              <a:rPr lang="en-GB" sz="2400" b="0" i="0" u="none" strike="noStrike" kern="1200" cap="none" spc="0" baseline="0">
                <a:solidFill>
                  <a:srgbClr val="000000"/>
                </a:solidFill>
                <a:uFillTx/>
                <a:latin typeface="Calibri" pitchFamily="34"/>
                <a:cs typeface="Calibri" pitchFamily="34"/>
              </a:rPr>
              <a:t> depends on several aspects of the problem-solving process, among them careful recording, knowledge of number facts and other important number relationships, and double-checking results.</a:t>
            </a:r>
            <a:br>
              <a:rPr lang="en-GB" sz="2400" b="0" i="0" u="none" strike="noStrike" kern="1200" cap="none" spc="0" baseline="0">
                <a:solidFill>
                  <a:srgbClr val="000000"/>
                </a:solidFill>
                <a:uFillTx/>
                <a:latin typeface="Calibri" pitchFamily="34"/>
                <a:cs typeface="Calibri" pitchFamily="34"/>
              </a:rPr>
            </a:b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Flexibility</a:t>
            </a:r>
            <a:r>
              <a:rPr lang="en-GB" sz="2400" b="0" i="0" u="none" strike="noStrike" kern="1200" cap="none" spc="0" baseline="0">
                <a:solidFill>
                  <a:srgbClr val="000000"/>
                </a:solidFill>
                <a:uFillTx/>
                <a:latin typeface="Calibri" pitchFamily="34"/>
                <a:cs typeface="Calibri" pitchFamily="34"/>
              </a:rPr>
              <a:t> requires the knowledge of more than one approach to solving a particular kind of problem, such as two-digit multiplication. Students need to be flexible in order to choose an appropriate strategy for the numbers involved, and also be able to use one method to solve a problem and another method to check the 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3">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03C1-0E11-40D0-82AF-DF02226E611A}"/>
              </a:ext>
            </a:extLst>
          </p:cNvPr>
          <p:cNvSpPr txBox="1">
            <a:spLocks noGrp="1"/>
          </p:cNvSpPr>
          <p:nvPr>
            <p:ph type="title"/>
          </p:nvPr>
        </p:nvSpPr>
        <p:spPr>
          <a:xfrm>
            <a:off x="1098093" y="531321"/>
            <a:ext cx="10588486" cy="1080939"/>
          </a:xfrm>
        </p:spPr>
        <p:txBody>
          <a:bodyPr/>
          <a:lstStyle/>
          <a:p>
            <a:pPr lvl="0"/>
            <a:r>
              <a:rPr lang="en-GB" sz="3600">
                <a:latin typeface="Calibri" pitchFamily="34"/>
                <a:cs typeface="Calibri" pitchFamily="34"/>
              </a:rPr>
              <a:t>What have been the main changes in the teaching and learning of Maths?</a:t>
            </a:r>
          </a:p>
        </p:txBody>
      </p:sp>
      <p:sp>
        <p:nvSpPr>
          <p:cNvPr id="3" name="Rectangle 4">
            <a:extLst>
              <a:ext uri="{FF2B5EF4-FFF2-40B4-BE49-F238E27FC236}">
                <a16:creationId xmlns:a16="http://schemas.microsoft.com/office/drawing/2014/main" id="{E5A97F55-8983-4C07-9DB9-3B0866920001}"/>
              </a:ext>
            </a:extLst>
          </p:cNvPr>
          <p:cNvSpPr/>
          <p:nvPr/>
        </p:nvSpPr>
        <p:spPr>
          <a:xfrm>
            <a:off x="901141" y="1443444"/>
            <a:ext cx="11290855" cy="606319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en-GB" sz="28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Mastery of a content –</a:t>
            </a:r>
            <a:r>
              <a:rPr lang="en-GB" sz="2400" b="0" i="0" u="none" strike="noStrike" kern="1200" cap="none" spc="0" baseline="0">
                <a:solidFill>
                  <a:srgbClr val="000000"/>
                </a:solidFill>
                <a:uFillTx/>
                <a:latin typeface="Calibri" pitchFamily="34"/>
                <a:cs typeface="Calibri" pitchFamily="34"/>
              </a:rPr>
              <a:t> no acceleration </a:t>
            </a:r>
            <a:r>
              <a:rPr lang="en-GB" sz="2400" b="0" i="0" u="none" strike="noStrike" kern="0" cap="none" spc="0" baseline="0">
                <a:solidFill>
                  <a:srgbClr val="000000"/>
                </a:solidFill>
                <a:uFillTx/>
                <a:latin typeface="Calibri" pitchFamily="34"/>
                <a:cs typeface="Calibri" pitchFamily="34"/>
              </a:rPr>
              <a:t>on to new / higher year group content</a:t>
            </a:r>
            <a:br>
              <a:rPr lang="en-GB" sz="2400" b="0" i="0" u="none" strike="noStrike" kern="1200" cap="none" spc="0" baseline="0">
                <a:solidFill>
                  <a:srgbClr val="000000"/>
                </a:solidFill>
                <a:uFillTx/>
                <a:latin typeface="Calibri" pitchFamily="34"/>
                <a:cs typeface="Calibri" pitchFamily="34"/>
              </a:rPr>
            </a:b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Reasoning </a:t>
            </a:r>
            <a:r>
              <a:rPr lang="en-GB" sz="2400" b="0" i="0" u="none" strike="noStrike" kern="1200" cap="none" spc="0" baseline="0">
                <a:solidFill>
                  <a:srgbClr val="000000"/>
                </a:solidFill>
                <a:uFillTx/>
                <a:latin typeface="Calibri" pitchFamily="34"/>
                <a:cs typeface="Calibri" pitchFamily="34"/>
              </a:rPr>
              <a:t> - the expectation that children can explain their thinking and show their understanding in multiple ways</a:t>
            </a:r>
            <a:endParaRPr lang="en-GB" sz="2400" b="0"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pitchFamily="34"/>
                <a:cs typeface="Calibri" pitchFamily="34"/>
              </a:rPr>
              <a:t>Speaking in full sentences –</a:t>
            </a:r>
            <a:r>
              <a:rPr lang="en-GB" sz="2400" b="0" i="0" u="none" strike="noStrike" kern="1200" cap="none" spc="0" baseline="0">
                <a:solidFill>
                  <a:srgbClr val="000000"/>
                </a:solidFill>
                <a:uFillTx/>
                <a:latin typeface="Calibri" pitchFamily="34"/>
                <a:cs typeface="Calibri" pitchFamily="34"/>
              </a:rPr>
              <a:t> children have to speak in full sentences throughout Maths lessons and explain their reasoning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pitchFamily="34"/>
                <a:cs typeface="Calibri" pitchFamily="34"/>
              </a:rPr>
              <a:t>Perception of </a:t>
            </a:r>
            <a:r>
              <a:rPr lang="en-GB" sz="2400" b="1" i="0" u="none" strike="noStrike" kern="0" cap="none" spc="0" baseline="0">
                <a:solidFill>
                  <a:srgbClr val="000000"/>
                </a:solidFill>
                <a:uFillTx/>
                <a:latin typeface="Calibri" pitchFamily="34"/>
                <a:cs typeface="Calibri" pitchFamily="34"/>
              </a:rPr>
              <a:t>high ability –</a:t>
            </a:r>
            <a:r>
              <a:rPr lang="en-GB" sz="2400" b="0" i="0" u="none" strike="noStrike" kern="0" cap="none" spc="0" baseline="0">
                <a:solidFill>
                  <a:srgbClr val="000000"/>
                </a:solidFill>
                <a:uFillTx/>
                <a:latin typeface="Calibri" pitchFamily="34"/>
                <a:cs typeface="Calibri" pitchFamily="34"/>
              </a:rPr>
              <a:t> number crunchers are not necessarily the best mathematicians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0" cap="none" spc="0" baseline="0">
                <a:solidFill>
                  <a:srgbClr val="000000"/>
                </a:solidFill>
                <a:uFillTx/>
                <a:latin typeface="Calibri" pitchFamily="34"/>
                <a:cs typeface="Calibri" pitchFamily="34"/>
              </a:rPr>
              <a:t>Context based and “stories” </a:t>
            </a:r>
            <a:r>
              <a:rPr lang="en-GB" sz="2400" b="0" i="0" u="none" strike="noStrike" kern="0" cap="none" spc="0" baseline="0">
                <a:solidFill>
                  <a:srgbClr val="000000"/>
                </a:solidFill>
                <a:uFillTx/>
                <a:latin typeface="Calibri" pitchFamily="34"/>
                <a:cs typeface="Calibri" pitchFamily="34"/>
              </a:rPr>
              <a:t> - understanding how to apply the Maths in different contexts</a:t>
            </a:r>
            <a:endParaRPr lang="en-GB" sz="24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
    <p:bg>
      <p:bgPr>
        <a:solidFill>
          <a:srgbClr val="FDA695"/>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25A4338-4F85-47C3-BC7F-EF305517A951}"/>
              </a:ext>
            </a:extLst>
          </p:cNvPr>
          <p:cNvSpPr>
            <a:spLocks noMove="1" noResize="1"/>
          </p:cNvSpPr>
          <p:nvPr/>
        </p:nvSpPr>
        <p:spPr>
          <a:xfrm>
            <a:off x="0" y="0"/>
            <a:ext cx="12191996" cy="6858000"/>
          </a:xfrm>
          <a:prstGeom prst="rect">
            <a:avLst/>
          </a:prstGeom>
          <a:solidFill>
            <a:srgbClr val="62453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
            <a:extLst>
              <a:ext uri="{FF2B5EF4-FFF2-40B4-BE49-F238E27FC236}">
                <a16:creationId xmlns:a16="http://schemas.microsoft.com/office/drawing/2014/main" id="{635969D9-56F2-44EB-83A0-0069BB531A84}"/>
              </a:ext>
            </a:extLst>
          </p:cNvPr>
          <p:cNvSpPr>
            <a:spLocks noMove="1" noResize="1"/>
          </p:cNvSpPr>
          <p:nvPr/>
        </p:nvSpPr>
        <p:spPr>
          <a:xfrm>
            <a:off x="477015" y="480060"/>
            <a:ext cx="11237976" cy="58978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3" descr="A screenshot of a cell phone&#10;&#10;Description automatically generated">
            <a:extLst>
              <a:ext uri="{FF2B5EF4-FFF2-40B4-BE49-F238E27FC236}">
                <a16:creationId xmlns:a16="http://schemas.microsoft.com/office/drawing/2014/main" id="{E331B692-565B-45E1-B2B5-FB76370B6927}"/>
              </a:ext>
            </a:extLst>
          </p:cNvPr>
          <p:cNvPicPr>
            <a:picLocks noChangeAspect="1"/>
          </p:cNvPicPr>
          <p:nvPr/>
        </p:nvPicPr>
        <p:blipFill>
          <a:blip r:embed="rId2"/>
          <a:srcRect l="15367" t="21720" r="14912" b="8922"/>
          <a:stretch>
            <a:fillRect/>
          </a:stretch>
        </p:blipFill>
        <p:spPr>
          <a:xfrm>
            <a:off x="1118018" y="643463"/>
            <a:ext cx="9955950" cy="5571064"/>
          </a:xfrm>
          <a:prstGeom prst="rect">
            <a:avLst/>
          </a:prstGeom>
          <a:noFill/>
          <a:ln cap="flat">
            <a:noFill/>
          </a:ln>
        </p:spPr>
      </p:pic>
      <p:sp>
        <p:nvSpPr>
          <p:cNvPr id="5" name="Rectangle: Rounded Corners 4">
            <a:extLst>
              <a:ext uri="{FF2B5EF4-FFF2-40B4-BE49-F238E27FC236}">
                <a16:creationId xmlns:a16="http://schemas.microsoft.com/office/drawing/2014/main" id="{AB812559-C9B6-4405-A7C9-D6247DB39B91}"/>
              </a:ext>
            </a:extLst>
          </p:cNvPr>
          <p:cNvSpPr/>
          <p:nvPr/>
        </p:nvSpPr>
        <p:spPr>
          <a:xfrm>
            <a:off x="3249283" y="4262512"/>
            <a:ext cx="2293388" cy="53457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Rounded Corners 5">
            <a:extLst>
              <a:ext uri="{FF2B5EF4-FFF2-40B4-BE49-F238E27FC236}">
                <a16:creationId xmlns:a16="http://schemas.microsoft.com/office/drawing/2014/main" id="{EC382E94-DE26-4E31-8B38-9835241AEF73}"/>
              </a:ext>
            </a:extLst>
          </p:cNvPr>
          <p:cNvSpPr/>
          <p:nvPr/>
        </p:nvSpPr>
        <p:spPr>
          <a:xfrm>
            <a:off x="6183675" y="4262512"/>
            <a:ext cx="2580500" cy="53457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91">
    <p:bg>
      <p:bgPr>
        <a:solidFill>
          <a:srgbClr val="FDA69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FC3F-EB69-45A2-84D9-7E1E9A92B738}"/>
              </a:ext>
            </a:extLst>
          </p:cNvPr>
          <p:cNvSpPr txBox="1">
            <a:spLocks noGrp="1"/>
          </p:cNvSpPr>
          <p:nvPr>
            <p:ph type="title"/>
          </p:nvPr>
        </p:nvSpPr>
        <p:spPr>
          <a:xfrm>
            <a:off x="901141" y="376577"/>
            <a:ext cx="10588486" cy="1080939"/>
          </a:xfrm>
        </p:spPr>
        <p:txBody>
          <a:bodyPr/>
          <a:lstStyle/>
          <a:p>
            <a:pPr lvl="0"/>
            <a:r>
              <a:rPr lang="en-GB" sz="3600">
                <a:latin typeface="Calibri" pitchFamily="34"/>
                <a:cs typeface="Calibri" pitchFamily="34"/>
              </a:rPr>
              <a:t>The importance of knowing key number facts and then slowing down and thinking</a:t>
            </a:r>
          </a:p>
        </p:txBody>
      </p:sp>
      <p:sp>
        <p:nvSpPr>
          <p:cNvPr id="3" name="Rectangle 4">
            <a:extLst>
              <a:ext uri="{FF2B5EF4-FFF2-40B4-BE49-F238E27FC236}">
                <a16:creationId xmlns:a16="http://schemas.microsoft.com/office/drawing/2014/main" id="{F144332F-571F-4B35-892D-26093C936D2E}"/>
              </a:ext>
            </a:extLst>
          </p:cNvPr>
          <p:cNvSpPr/>
          <p:nvPr/>
        </p:nvSpPr>
        <p:spPr>
          <a:xfrm>
            <a:off x="999622" y="1274627"/>
            <a:ext cx="11290855" cy="569386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en-GB" sz="28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What do you notice?</a:t>
            </a:r>
            <a:br>
              <a:rPr lang="en-GB" sz="2400" b="0" i="0" u="none" strike="noStrike" kern="1200" cap="none" spc="0" baseline="0">
                <a:solidFill>
                  <a:srgbClr val="000000"/>
                </a:solidFill>
                <a:uFillTx/>
                <a:latin typeface="Calibri" pitchFamily="34"/>
                <a:cs typeface="Calibri" pitchFamily="34"/>
              </a:rPr>
            </a:b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What is the same?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pitchFamily="34"/>
                <a:cs typeface="Calibri" pitchFamily="34"/>
              </a:rPr>
              <a:t>What is different?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pitchFamily="34"/>
                <a:cs typeface="Calibri" pitchFamily="34"/>
              </a:rPr>
              <a:t>How has that changed?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pitchFamily="34"/>
                <a:cs typeface="Calibri" pitchFamily="34"/>
              </a:rPr>
              <a:t>What is the link between that?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pitchFamily="34"/>
                <a:cs typeface="Calibri" pitchFamily="34"/>
              </a:rPr>
              <a:t>Which </a:t>
            </a:r>
            <a:r>
              <a:rPr lang="en-GB" sz="2400" b="1" i="0" u="none" strike="noStrike" kern="0" cap="none" spc="0" baseline="0">
                <a:solidFill>
                  <a:srgbClr val="000000"/>
                </a:solidFill>
                <a:uFillTx/>
                <a:latin typeface="Calibri" pitchFamily="34"/>
                <a:cs typeface="Calibri" pitchFamily="34"/>
              </a:rPr>
              <a:t>one do you think is hardest/easiest – why?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0" cap="none" spc="0" baseline="0">
                <a:solidFill>
                  <a:srgbClr val="000000"/>
                </a:solidFill>
                <a:uFillTx/>
                <a:latin typeface="Calibri" pitchFamily="34"/>
                <a:cs typeface="Calibri" pitchFamily="34"/>
              </a:rPr>
              <a:t>What did you do to reach that solution? </a:t>
            </a:r>
            <a:endParaRPr lang="en-GB" sz="2400" b="1" i="0" u="none" strike="noStrike" kern="120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6">
    <p:bg>
      <p:bgPr>
        <a:solidFill>
          <a:srgbClr val="FDA695"/>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2F8527D-3ED0-4CB4-954D-5775467993DA}"/>
              </a:ext>
            </a:extLst>
          </p:cNvPr>
          <p:cNvPicPr>
            <a:picLocks noChangeAspect="1"/>
          </p:cNvPicPr>
          <p:nvPr/>
        </p:nvPicPr>
        <p:blipFill>
          <a:blip r:embed="rId2"/>
          <a:srcRect l="37269" t="24193" r="19461" b="15880"/>
          <a:stretch>
            <a:fillRect/>
          </a:stretch>
        </p:blipFill>
        <p:spPr>
          <a:xfrm>
            <a:off x="1852720" y="124897"/>
            <a:ext cx="8486564" cy="6608204"/>
          </a:xfrm>
          <a:prstGeom prst="rect">
            <a:avLst/>
          </a:prstGeom>
          <a:noFill/>
          <a:ln cap="flat">
            <a:noFill/>
          </a:ln>
        </p:spPr>
      </p:pic>
    </p:spTree>
  </p:cSld>
  <p:clrMapOvr>
    <a:masterClrMapping/>
  </p:clrMapOvr>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TM10001105%5b%5bfn=Crop%5d%5d</Template>
  <TotalTime>284</TotalTime>
  <Words>774</Words>
  <Application>Microsoft Office PowerPoint</Application>
  <PresentationFormat>Widescreen</PresentationFormat>
  <Paragraphs>169</Paragraphs>
  <Slides>49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Franklin Gothic Book</vt:lpstr>
      <vt:lpstr>Myriad Pro</vt:lpstr>
      <vt:lpstr>Myriad Pro Semibold</vt:lpstr>
      <vt:lpstr>Crop</vt:lpstr>
      <vt:lpstr>KS1 Addition and Subtraction</vt:lpstr>
      <vt:lpstr>Aims for this session</vt:lpstr>
      <vt:lpstr>PowerPoint Presentation</vt:lpstr>
      <vt:lpstr>PowerPoint Presentation</vt:lpstr>
      <vt:lpstr>The importance of fluency</vt:lpstr>
      <vt:lpstr>What have been the main changes in the teaching and learning of Maths?</vt:lpstr>
      <vt:lpstr>PowerPoint Presentation</vt:lpstr>
      <vt:lpstr>The importance of knowing key number facts and then slowing down and thinking</vt:lpstr>
      <vt:lpstr>PowerPoint Presentation</vt:lpstr>
      <vt:lpstr>Apparatus, resources and imagery for all learners</vt:lpstr>
      <vt:lpstr>Key language for addition: sum, total, parts and wholes, plus, add, altogether, more, ‘is the same as’ Key language for subtraction: take away, subtract, find the difference, fewer, less than </vt:lpstr>
      <vt:lpstr>PowerPoint Presentation</vt:lpstr>
      <vt:lpstr>PowerPoint Presentation</vt:lpstr>
      <vt:lpstr>PowerPoint Presentation</vt:lpstr>
      <vt:lpstr>PowerPoint Presentation</vt:lpstr>
      <vt:lpstr>Augmentation</vt:lpstr>
      <vt:lpstr>PowerPoint Presentation</vt:lpstr>
      <vt:lpstr>PowerPoint Presentation</vt:lpstr>
      <vt:lpstr>PowerPoint Presentation</vt:lpstr>
      <vt:lpstr>PowerPoint Presentation</vt:lpstr>
      <vt:lpstr>Making 10 and Bridging 10</vt:lpstr>
      <vt:lpstr>Bridging 10 What is the Calculation? </vt:lpstr>
      <vt:lpstr>Adding 3 Numbers</vt:lpstr>
      <vt:lpstr>PowerPoint Presentation</vt:lpstr>
      <vt:lpstr>PowerPoint Presentation</vt:lpstr>
      <vt:lpstr>Using nouns to build understanding</vt:lpstr>
      <vt:lpstr>Part/Part/Whole Model</vt:lpstr>
      <vt:lpstr>Bar model – part/part/whole</vt:lpstr>
      <vt:lpstr>PowerPoint Presentation</vt:lpstr>
      <vt:lpstr>PowerPoint Presentation</vt:lpstr>
      <vt:lpstr>PowerPoint Presentation</vt:lpstr>
      <vt:lpstr>Structures </vt:lpstr>
      <vt:lpstr>PowerPoint Presentation</vt:lpstr>
      <vt:lpstr>PowerPoint Presentation</vt:lpstr>
      <vt:lpstr>PowerPoint Presentation</vt:lpstr>
      <vt:lpstr>PowerPoint Presentation</vt:lpstr>
      <vt:lpstr>PowerPoint Presentation</vt:lpstr>
      <vt:lpstr>Can you see  all three  structures in  this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expected at the end of KS1?</vt:lpstr>
      <vt:lpstr>What is expected at the end of KS1? Applying the Skills in Context</vt:lpstr>
      <vt:lpstr>What is expected at the end of KS1? Applying the Skills in Context</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Cousins</dc:creator>
  <cp:lastModifiedBy>Kat Cousins</cp:lastModifiedBy>
  <cp:revision>16</cp:revision>
  <dcterms:created xsi:type="dcterms:W3CDTF">2019-03-05T16:51:34Z</dcterms:created>
  <dcterms:modified xsi:type="dcterms:W3CDTF">2019-03-26T14:42:44Z</dcterms:modified>
</cp:coreProperties>
</file>